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4" r:id="rId9"/>
    <p:sldId id="265" r:id="rId10"/>
    <p:sldId id="266" r:id="rId11"/>
    <p:sldId id="267" r:id="rId12"/>
    <p:sldId id="270" r:id="rId13"/>
    <p:sldId id="269" r:id="rId14"/>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5F5282-4891-463B-B816-29AB18F7AFB8}" v="49" dt="2025-02-07T11:35:13.914"/>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DBED569-4797-4DF1-A0F4-6AAB3CD982D8}" styleName="Stile chiaro 3 - Colore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76"/>
    <p:restoredTop sz="94694"/>
  </p:normalViewPr>
  <p:slideViewPr>
    <p:cSldViewPr snapToGrid="0" snapToObjects="1">
      <p:cViewPr varScale="1">
        <p:scale>
          <a:sx n="59" d="100"/>
          <a:sy n="59" d="100"/>
        </p:scale>
        <p:origin x="95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CCHIA, Isola Clara" userId="119cdd8f-05e8-4c78-a2d0-2e2216280cc8" providerId="ADAL" clId="{175F5282-4891-463B-B816-29AB18F7AFB8}"/>
    <pc:docChg chg="undo redo custSel addSld delSld modSld">
      <pc:chgData name="MACCHIA, Isola Clara" userId="119cdd8f-05e8-4c78-a2d0-2e2216280cc8" providerId="ADAL" clId="{175F5282-4891-463B-B816-29AB18F7AFB8}" dt="2025-02-10T15:01:02.249" v="6932" actId="20577"/>
      <pc:docMkLst>
        <pc:docMk/>
      </pc:docMkLst>
      <pc:sldChg chg="modSp mod">
        <pc:chgData name="MACCHIA, Isola Clara" userId="119cdd8f-05e8-4c78-a2d0-2e2216280cc8" providerId="ADAL" clId="{175F5282-4891-463B-B816-29AB18F7AFB8}" dt="2025-02-06T13:33:20.051" v="235" actId="790"/>
        <pc:sldMkLst>
          <pc:docMk/>
          <pc:sldMk cId="879709122" sldId="256"/>
        </pc:sldMkLst>
        <pc:spChg chg="mod">
          <ac:chgData name="MACCHIA, Isola Clara" userId="119cdd8f-05e8-4c78-a2d0-2e2216280cc8" providerId="ADAL" clId="{175F5282-4891-463B-B816-29AB18F7AFB8}" dt="2025-02-06T13:33:20.051" v="235" actId="790"/>
          <ac:spMkLst>
            <pc:docMk/>
            <pc:sldMk cId="879709122" sldId="256"/>
            <ac:spMk id="2" creationId="{ACBDC7B6-7274-5445-AB10-683A8E54A9A6}"/>
          </ac:spMkLst>
        </pc:spChg>
        <pc:spChg chg="mod">
          <ac:chgData name="MACCHIA, Isola Clara" userId="119cdd8f-05e8-4c78-a2d0-2e2216280cc8" providerId="ADAL" clId="{175F5282-4891-463B-B816-29AB18F7AFB8}" dt="2025-02-06T13:33:09.407" v="234" actId="20577"/>
          <ac:spMkLst>
            <pc:docMk/>
            <pc:sldMk cId="879709122" sldId="256"/>
            <ac:spMk id="3" creationId="{D017C71A-7909-7748-A386-373F11372B3F}"/>
          </ac:spMkLst>
        </pc:spChg>
      </pc:sldChg>
      <pc:sldChg chg="addSp delSp modSp mod">
        <pc:chgData name="MACCHIA, Isola Clara" userId="119cdd8f-05e8-4c78-a2d0-2e2216280cc8" providerId="ADAL" clId="{175F5282-4891-463B-B816-29AB18F7AFB8}" dt="2025-02-07T09:07:07.868" v="649" actId="13822"/>
        <pc:sldMkLst>
          <pc:docMk/>
          <pc:sldMk cId="1837371986" sldId="257"/>
        </pc:sldMkLst>
        <pc:spChg chg="mod">
          <ac:chgData name="MACCHIA, Isola Clara" userId="119cdd8f-05e8-4c78-a2d0-2e2216280cc8" providerId="ADAL" clId="{175F5282-4891-463B-B816-29AB18F7AFB8}" dt="2025-02-07T08:51:32.981" v="300" actId="20577"/>
          <ac:spMkLst>
            <pc:docMk/>
            <pc:sldMk cId="1837371986" sldId="257"/>
            <ac:spMk id="2" creationId="{CA3F962A-6696-DC4D-9151-B732F304E900}"/>
          </ac:spMkLst>
        </pc:spChg>
        <pc:spChg chg="add del mod">
          <ac:chgData name="MACCHIA, Isola Clara" userId="119cdd8f-05e8-4c78-a2d0-2e2216280cc8" providerId="ADAL" clId="{175F5282-4891-463B-B816-29AB18F7AFB8}" dt="2025-02-07T09:06:11.394" v="633" actId="14100"/>
          <ac:spMkLst>
            <pc:docMk/>
            <pc:sldMk cId="1837371986" sldId="257"/>
            <ac:spMk id="3" creationId="{CA3953F5-74D6-1149-8F1B-77589F2838E9}"/>
          </ac:spMkLst>
        </pc:spChg>
        <pc:spChg chg="add del mod">
          <ac:chgData name="MACCHIA, Isola Clara" userId="119cdd8f-05e8-4c78-a2d0-2e2216280cc8" providerId="ADAL" clId="{175F5282-4891-463B-B816-29AB18F7AFB8}" dt="2025-02-07T09:01:45.323" v="434" actId="21"/>
          <ac:spMkLst>
            <pc:docMk/>
            <pc:sldMk cId="1837371986" sldId="257"/>
            <ac:spMk id="5" creationId="{33347492-B4D9-B4BA-7E51-6A222C497D33}"/>
          </ac:spMkLst>
        </pc:spChg>
        <pc:spChg chg="add del mod">
          <ac:chgData name="MACCHIA, Isola Clara" userId="119cdd8f-05e8-4c78-a2d0-2e2216280cc8" providerId="ADAL" clId="{175F5282-4891-463B-B816-29AB18F7AFB8}" dt="2025-02-07T09:02:13.093" v="496" actId="478"/>
          <ac:spMkLst>
            <pc:docMk/>
            <pc:sldMk cId="1837371986" sldId="257"/>
            <ac:spMk id="6" creationId="{7CE2957D-F124-C7A0-8E52-52AA77D5C9D7}"/>
          </ac:spMkLst>
        </pc:spChg>
        <pc:picChg chg="add mod">
          <ac:chgData name="MACCHIA, Isola Clara" userId="119cdd8f-05e8-4c78-a2d0-2e2216280cc8" providerId="ADAL" clId="{175F5282-4891-463B-B816-29AB18F7AFB8}" dt="2025-02-07T09:02:03.057" v="442" actId="1076"/>
          <ac:picMkLst>
            <pc:docMk/>
            <pc:sldMk cId="1837371986" sldId="257"/>
            <ac:picMk id="7" creationId="{02A5BBAE-A4B5-473A-753F-80DF3C193AA6}"/>
          </ac:picMkLst>
        </pc:picChg>
        <pc:picChg chg="add mod">
          <ac:chgData name="MACCHIA, Isola Clara" userId="119cdd8f-05e8-4c78-a2d0-2e2216280cc8" providerId="ADAL" clId="{175F5282-4891-463B-B816-29AB18F7AFB8}" dt="2025-02-07T09:06:23.008" v="638" actId="1076"/>
          <ac:picMkLst>
            <pc:docMk/>
            <pc:sldMk cId="1837371986" sldId="257"/>
            <ac:picMk id="9" creationId="{0CBD4EA2-7861-95CE-E612-DC7D47CA581E}"/>
          </ac:picMkLst>
        </pc:picChg>
        <pc:picChg chg="add del mod">
          <ac:chgData name="MACCHIA, Isola Clara" userId="119cdd8f-05e8-4c78-a2d0-2e2216280cc8" providerId="ADAL" clId="{175F5282-4891-463B-B816-29AB18F7AFB8}" dt="2025-02-07T09:01:52.298" v="439"/>
          <ac:picMkLst>
            <pc:docMk/>
            <pc:sldMk cId="1837371986" sldId="257"/>
            <ac:picMk id="1026" creationId="{DE1C8DD6-2D6D-1B7D-CBB3-CFA71493D3D5}"/>
          </ac:picMkLst>
        </pc:picChg>
        <pc:inkChg chg="add del">
          <ac:chgData name="MACCHIA, Isola Clara" userId="119cdd8f-05e8-4c78-a2d0-2e2216280cc8" providerId="ADAL" clId="{175F5282-4891-463B-B816-29AB18F7AFB8}" dt="2025-02-07T09:06:30.983" v="640" actId="9405"/>
          <ac:inkMkLst>
            <pc:docMk/>
            <pc:sldMk cId="1837371986" sldId="257"/>
            <ac:inkMk id="10" creationId="{C4F77B10-A276-820C-4F34-74E6A97D1826}"/>
          </ac:inkMkLst>
        </pc:inkChg>
        <pc:cxnChg chg="add mod">
          <ac:chgData name="MACCHIA, Isola Clara" userId="119cdd8f-05e8-4c78-a2d0-2e2216280cc8" providerId="ADAL" clId="{175F5282-4891-463B-B816-29AB18F7AFB8}" dt="2025-02-07T09:07:07.868" v="649" actId="13822"/>
          <ac:cxnSpMkLst>
            <pc:docMk/>
            <pc:sldMk cId="1837371986" sldId="257"/>
            <ac:cxnSpMk id="12" creationId="{F6E3B6C6-8959-93DA-6C15-BA13489E2E3D}"/>
          </ac:cxnSpMkLst>
        </pc:cxnChg>
      </pc:sldChg>
      <pc:sldChg chg="add del">
        <pc:chgData name="MACCHIA, Isola Clara" userId="119cdd8f-05e8-4c78-a2d0-2e2216280cc8" providerId="ADAL" clId="{175F5282-4891-463B-B816-29AB18F7AFB8}" dt="2025-02-07T08:51:14.472" v="282" actId="47"/>
        <pc:sldMkLst>
          <pc:docMk/>
          <pc:sldMk cId="1378260728" sldId="258"/>
        </pc:sldMkLst>
      </pc:sldChg>
      <pc:sldChg chg="modSp add mod">
        <pc:chgData name="MACCHIA, Isola Clara" userId="119cdd8f-05e8-4c78-a2d0-2e2216280cc8" providerId="ADAL" clId="{175F5282-4891-463B-B816-29AB18F7AFB8}" dt="2025-02-10T14:59:43.737" v="6881" actId="20577"/>
        <pc:sldMkLst>
          <pc:docMk/>
          <pc:sldMk cId="1913199715" sldId="258"/>
        </pc:sldMkLst>
        <pc:spChg chg="mod">
          <ac:chgData name="MACCHIA, Isola Clara" userId="119cdd8f-05e8-4c78-a2d0-2e2216280cc8" providerId="ADAL" clId="{175F5282-4891-463B-B816-29AB18F7AFB8}" dt="2025-02-07T09:07:43.989" v="712" actId="20577"/>
          <ac:spMkLst>
            <pc:docMk/>
            <pc:sldMk cId="1913199715" sldId="258"/>
            <ac:spMk id="2" creationId="{CA3F962A-6696-DC4D-9151-B732F304E900}"/>
          </ac:spMkLst>
        </pc:spChg>
        <pc:spChg chg="mod">
          <ac:chgData name="MACCHIA, Isola Clara" userId="119cdd8f-05e8-4c78-a2d0-2e2216280cc8" providerId="ADAL" clId="{175F5282-4891-463B-B816-29AB18F7AFB8}" dt="2025-02-10T14:59:43.737" v="6881" actId="20577"/>
          <ac:spMkLst>
            <pc:docMk/>
            <pc:sldMk cId="1913199715" sldId="258"/>
            <ac:spMk id="3" creationId="{CA3953F5-74D6-1149-8F1B-77589F2838E9}"/>
          </ac:spMkLst>
        </pc:spChg>
      </pc:sldChg>
      <pc:sldChg chg="modSp add mod">
        <pc:chgData name="MACCHIA, Isola Clara" userId="119cdd8f-05e8-4c78-a2d0-2e2216280cc8" providerId="ADAL" clId="{175F5282-4891-463B-B816-29AB18F7AFB8}" dt="2025-02-07T11:15:58.260" v="6333" actId="113"/>
        <pc:sldMkLst>
          <pc:docMk/>
          <pc:sldMk cId="2219333064" sldId="259"/>
        </pc:sldMkLst>
        <pc:spChg chg="mod">
          <ac:chgData name="MACCHIA, Isola Clara" userId="119cdd8f-05e8-4c78-a2d0-2e2216280cc8" providerId="ADAL" clId="{175F5282-4891-463B-B816-29AB18F7AFB8}" dt="2025-02-07T09:27:46.681" v="1205" actId="20577"/>
          <ac:spMkLst>
            <pc:docMk/>
            <pc:sldMk cId="2219333064" sldId="259"/>
            <ac:spMk id="2" creationId="{CA3F962A-6696-DC4D-9151-B732F304E900}"/>
          </ac:spMkLst>
        </pc:spChg>
        <pc:spChg chg="mod">
          <ac:chgData name="MACCHIA, Isola Clara" userId="119cdd8f-05e8-4c78-a2d0-2e2216280cc8" providerId="ADAL" clId="{175F5282-4891-463B-B816-29AB18F7AFB8}" dt="2025-02-07T11:15:58.260" v="6333" actId="113"/>
          <ac:spMkLst>
            <pc:docMk/>
            <pc:sldMk cId="2219333064" sldId="259"/>
            <ac:spMk id="3" creationId="{CA3953F5-74D6-1149-8F1B-77589F2838E9}"/>
          </ac:spMkLst>
        </pc:spChg>
      </pc:sldChg>
      <pc:sldChg chg="add del">
        <pc:chgData name="MACCHIA, Isola Clara" userId="119cdd8f-05e8-4c78-a2d0-2e2216280cc8" providerId="ADAL" clId="{175F5282-4891-463B-B816-29AB18F7AFB8}" dt="2025-02-07T08:51:15.710" v="283" actId="47"/>
        <pc:sldMkLst>
          <pc:docMk/>
          <pc:sldMk cId="4104108279" sldId="259"/>
        </pc:sldMkLst>
      </pc:sldChg>
      <pc:sldChg chg="addSp delSp modSp add mod">
        <pc:chgData name="MACCHIA, Isola Clara" userId="119cdd8f-05e8-4c78-a2d0-2e2216280cc8" providerId="ADAL" clId="{175F5282-4891-463B-B816-29AB18F7AFB8}" dt="2025-02-10T14:59:55.737" v="6891" actId="20577"/>
        <pc:sldMkLst>
          <pc:docMk/>
          <pc:sldMk cId="3066676191" sldId="260"/>
        </pc:sldMkLst>
        <pc:spChg chg="mod">
          <ac:chgData name="MACCHIA, Isola Clara" userId="119cdd8f-05e8-4c78-a2d0-2e2216280cc8" providerId="ADAL" clId="{175F5282-4891-463B-B816-29AB18F7AFB8}" dt="2025-02-07T09:33:12.603" v="1452" actId="20577"/>
          <ac:spMkLst>
            <pc:docMk/>
            <pc:sldMk cId="3066676191" sldId="260"/>
            <ac:spMk id="2" creationId="{CA3F962A-6696-DC4D-9151-B732F304E900}"/>
          </ac:spMkLst>
        </pc:spChg>
        <pc:spChg chg="mod">
          <ac:chgData name="MACCHIA, Isola Clara" userId="119cdd8f-05e8-4c78-a2d0-2e2216280cc8" providerId="ADAL" clId="{175F5282-4891-463B-B816-29AB18F7AFB8}" dt="2025-02-10T14:59:55.737" v="6891" actId="20577"/>
          <ac:spMkLst>
            <pc:docMk/>
            <pc:sldMk cId="3066676191" sldId="260"/>
            <ac:spMk id="3" creationId="{CA3953F5-74D6-1149-8F1B-77589F2838E9}"/>
          </ac:spMkLst>
        </pc:spChg>
        <pc:spChg chg="add del mod">
          <ac:chgData name="MACCHIA, Isola Clara" userId="119cdd8f-05e8-4c78-a2d0-2e2216280cc8" providerId="ADAL" clId="{175F5282-4891-463B-B816-29AB18F7AFB8}" dt="2025-02-07T09:33:02.941" v="1427" actId="22"/>
          <ac:spMkLst>
            <pc:docMk/>
            <pc:sldMk cId="3066676191" sldId="260"/>
            <ac:spMk id="6" creationId="{94E378AE-C457-A640-38A6-A36D4CAF6513}"/>
          </ac:spMkLst>
        </pc:spChg>
      </pc:sldChg>
      <pc:sldChg chg="addSp delSp modSp add mod">
        <pc:chgData name="MACCHIA, Isola Clara" userId="119cdd8f-05e8-4c78-a2d0-2e2216280cc8" providerId="ADAL" clId="{175F5282-4891-463B-B816-29AB18F7AFB8}" dt="2025-02-10T15:00:05.419" v="6894" actId="20577"/>
        <pc:sldMkLst>
          <pc:docMk/>
          <pc:sldMk cId="3671588971" sldId="261"/>
        </pc:sldMkLst>
        <pc:spChg chg="mod">
          <ac:chgData name="MACCHIA, Isola Clara" userId="119cdd8f-05e8-4c78-a2d0-2e2216280cc8" providerId="ADAL" clId="{175F5282-4891-463B-B816-29AB18F7AFB8}" dt="2025-02-07T09:58:02.772" v="2580" actId="20577"/>
          <ac:spMkLst>
            <pc:docMk/>
            <pc:sldMk cId="3671588971" sldId="261"/>
            <ac:spMk id="2" creationId="{CA3F962A-6696-DC4D-9151-B732F304E900}"/>
          </ac:spMkLst>
        </pc:spChg>
        <pc:spChg chg="mod">
          <ac:chgData name="MACCHIA, Isola Clara" userId="119cdd8f-05e8-4c78-a2d0-2e2216280cc8" providerId="ADAL" clId="{175F5282-4891-463B-B816-29AB18F7AFB8}" dt="2025-02-10T15:00:05.419" v="6894" actId="20577"/>
          <ac:spMkLst>
            <pc:docMk/>
            <pc:sldMk cId="3671588971" sldId="261"/>
            <ac:spMk id="3" creationId="{CA3953F5-74D6-1149-8F1B-77589F2838E9}"/>
          </ac:spMkLst>
        </pc:spChg>
        <pc:spChg chg="add del mod">
          <ac:chgData name="MACCHIA, Isola Clara" userId="119cdd8f-05e8-4c78-a2d0-2e2216280cc8" providerId="ADAL" clId="{175F5282-4891-463B-B816-29AB18F7AFB8}" dt="2025-02-07T09:50:59.063" v="2269" actId="478"/>
          <ac:spMkLst>
            <pc:docMk/>
            <pc:sldMk cId="3671588971" sldId="261"/>
            <ac:spMk id="10" creationId="{6DD92D48-E755-2CA1-7A2B-DE4296C8EAAC}"/>
          </ac:spMkLst>
        </pc:spChg>
        <pc:spChg chg="add mod">
          <ac:chgData name="MACCHIA, Isola Clara" userId="119cdd8f-05e8-4c78-a2d0-2e2216280cc8" providerId="ADAL" clId="{175F5282-4891-463B-B816-29AB18F7AFB8}" dt="2025-02-07T10:55:50.275" v="5649" actId="1076"/>
          <ac:spMkLst>
            <pc:docMk/>
            <pc:sldMk cId="3671588971" sldId="261"/>
            <ac:spMk id="12" creationId="{ECFA1EF6-FF2A-8658-D37E-23C8A7597F60}"/>
          </ac:spMkLst>
        </pc:spChg>
        <pc:picChg chg="add mod">
          <ac:chgData name="MACCHIA, Isola Clara" userId="119cdd8f-05e8-4c78-a2d0-2e2216280cc8" providerId="ADAL" clId="{175F5282-4891-463B-B816-29AB18F7AFB8}" dt="2025-02-07T09:42:46.518" v="2227" actId="1076"/>
          <ac:picMkLst>
            <pc:docMk/>
            <pc:sldMk cId="3671588971" sldId="261"/>
            <ac:picMk id="5" creationId="{2DCAC362-EF8C-C7A5-F808-23812E0B32B5}"/>
          </ac:picMkLst>
        </pc:picChg>
        <pc:cxnChg chg="add mod">
          <ac:chgData name="MACCHIA, Isola Clara" userId="119cdd8f-05e8-4c78-a2d0-2e2216280cc8" providerId="ADAL" clId="{175F5282-4891-463B-B816-29AB18F7AFB8}" dt="2025-02-07T09:43:04.068" v="2230" actId="13822"/>
          <ac:cxnSpMkLst>
            <pc:docMk/>
            <pc:sldMk cId="3671588971" sldId="261"/>
            <ac:cxnSpMk id="7" creationId="{59ACBF55-63CE-4F9C-B079-4B12386B7087}"/>
          </ac:cxnSpMkLst>
        </pc:cxnChg>
      </pc:sldChg>
      <pc:sldChg chg="addSp delSp modSp add mod">
        <pc:chgData name="MACCHIA, Isola Clara" userId="119cdd8f-05e8-4c78-a2d0-2e2216280cc8" providerId="ADAL" clId="{175F5282-4891-463B-B816-29AB18F7AFB8}" dt="2025-02-07T11:24:11.915" v="6592" actId="14100"/>
        <pc:sldMkLst>
          <pc:docMk/>
          <pc:sldMk cId="2291112577" sldId="262"/>
        </pc:sldMkLst>
        <pc:spChg chg="mod">
          <ac:chgData name="MACCHIA, Isola Clara" userId="119cdd8f-05e8-4c78-a2d0-2e2216280cc8" providerId="ADAL" clId="{175F5282-4891-463B-B816-29AB18F7AFB8}" dt="2025-02-07T09:58:10.762" v="2583" actId="20577"/>
          <ac:spMkLst>
            <pc:docMk/>
            <pc:sldMk cId="2291112577" sldId="262"/>
            <ac:spMk id="2" creationId="{CA3F962A-6696-DC4D-9151-B732F304E900}"/>
          </ac:spMkLst>
        </pc:spChg>
        <pc:spChg chg="mod">
          <ac:chgData name="MACCHIA, Isola Clara" userId="119cdd8f-05e8-4c78-a2d0-2e2216280cc8" providerId="ADAL" clId="{175F5282-4891-463B-B816-29AB18F7AFB8}" dt="2025-02-07T10:59:30.379" v="5654" actId="123"/>
          <ac:spMkLst>
            <pc:docMk/>
            <pc:sldMk cId="2291112577" sldId="262"/>
            <ac:spMk id="3" creationId="{CA3953F5-74D6-1149-8F1B-77589F2838E9}"/>
          </ac:spMkLst>
        </pc:spChg>
        <pc:spChg chg="add mod">
          <ac:chgData name="MACCHIA, Isola Clara" userId="119cdd8f-05e8-4c78-a2d0-2e2216280cc8" providerId="ADAL" clId="{175F5282-4891-463B-B816-29AB18F7AFB8}" dt="2025-02-07T10:01:07.643" v="2792" actId="1076"/>
          <ac:spMkLst>
            <pc:docMk/>
            <pc:sldMk cId="2291112577" sldId="262"/>
            <ac:spMk id="7" creationId="{FDA1957B-2BD3-9DDE-AB7D-33A04A0BB76B}"/>
          </ac:spMkLst>
        </pc:spChg>
        <pc:picChg chg="add del mod">
          <ac:chgData name="MACCHIA, Isola Clara" userId="119cdd8f-05e8-4c78-a2d0-2e2216280cc8" providerId="ADAL" clId="{175F5282-4891-463B-B816-29AB18F7AFB8}" dt="2025-02-07T10:00:38.386" v="2781" actId="478"/>
          <ac:picMkLst>
            <pc:docMk/>
            <pc:sldMk cId="2291112577" sldId="262"/>
            <ac:picMk id="5" creationId="{E80413F7-0564-26FF-36E9-F4794CBF60EC}"/>
          </ac:picMkLst>
        </pc:picChg>
        <pc:picChg chg="add mod">
          <ac:chgData name="MACCHIA, Isola Clara" userId="119cdd8f-05e8-4c78-a2d0-2e2216280cc8" providerId="ADAL" clId="{175F5282-4891-463B-B816-29AB18F7AFB8}" dt="2025-02-07T10:00:53.212" v="2787" actId="1076"/>
          <ac:picMkLst>
            <pc:docMk/>
            <pc:sldMk cId="2291112577" sldId="262"/>
            <ac:picMk id="6" creationId="{22902587-A257-21E5-28A8-2CAAE41947F3}"/>
          </ac:picMkLst>
        </pc:picChg>
        <pc:picChg chg="add mod">
          <ac:chgData name="MACCHIA, Isola Clara" userId="119cdd8f-05e8-4c78-a2d0-2e2216280cc8" providerId="ADAL" clId="{175F5282-4891-463B-B816-29AB18F7AFB8}" dt="2025-02-07T10:57:21.660" v="5653" actId="14100"/>
          <ac:picMkLst>
            <pc:docMk/>
            <pc:sldMk cId="2291112577" sldId="262"/>
            <ac:picMk id="12" creationId="{85550D56-13CD-33AD-313F-91552E836E64}"/>
          </ac:picMkLst>
        </pc:picChg>
        <pc:cxnChg chg="add mod">
          <ac:chgData name="MACCHIA, Isola Clara" userId="119cdd8f-05e8-4c78-a2d0-2e2216280cc8" providerId="ADAL" clId="{175F5282-4891-463B-B816-29AB18F7AFB8}" dt="2025-02-07T11:24:11.915" v="6592" actId="14100"/>
          <ac:cxnSpMkLst>
            <pc:docMk/>
            <pc:sldMk cId="2291112577" sldId="262"/>
            <ac:cxnSpMk id="9" creationId="{907D4D3D-BC9C-A7A9-F2AD-AD28158BFEEC}"/>
          </ac:cxnSpMkLst>
        </pc:cxnChg>
        <pc:cxnChg chg="add mod">
          <ac:chgData name="MACCHIA, Isola Clara" userId="119cdd8f-05e8-4c78-a2d0-2e2216280cc8" providerId="ADAL" clId="{175F5282-4891-463B-B816-29AB18F7AFB8}" dt="2025-02-07T11:24:07.429" v="6591" actId="14100"/>
          <ac:cxnSpMkLst>
            <pc:docMk/>
            <pc:sldMk cId="2291112577" sldId="262"/>
            <ac:cxnSpMk id="10" creationId="{51F380DD-E073-3850-CC7C-C441EF72476A}"/>
          </ac:cxnSpMkLst>
        </pc:cxnChg>
      </pc:sldChg>
      <pc:sldChg chg="addSp modSp add del mod">
        <pc:chgData name="MACCHIA, Isola Clara" userId="119cdd8f-05e8-4c78-a2d0-2e2216280cc8" providerId="ADAL" clId="{175F5282-4891-463B-B816-29AB18F7AFB8}" dt="2025-02-07T10:03:21.622" v="2837" actId="47"/>
        <pc:sldMkLst>
          <pc:docMk/>
          <pc:sldMk cId="3518584030" sldId="263"/>
        </pc:sldMkLst>
        <pc:spChg chg="mod">
          <ac:chgData name="MACCHIA, Isola Clara" userId="119cdd8f-05e8-4c78-a2d0-2e2216280cc8" providerId="ADAL" clId="{175F5282-4891-463B-B816-29AB18F7AFB8}" dt="2025-02-07T10:02:05.745" v="2800" actId="20577"/>
          <ac:spMkLst>
            <pc:docMk/>
            <pc:sldMk cId="3518584030" sldId="263"/>
            <ac:spMk id="2" creationId="{CA3F962A-6696-DC4D-9151-B732F304E900}"/>
          </ac:spMkLst>
        </pc:spChg>
        <pc:spChg chg="mod">
          <ac:chgData name="MACCHIA, Isola Clara" userId="119cdd8f-05e8-4c78-a2d0-2e2216280cc8" providerId="ADAL" clId="{175F5282-4891-463B-B816-29AB18F7AFB8}" dt="2025-02-07T10:02:54.102" v="2831" actId="1076"/>
          <ac:spMkLst>
            <pc:docMk/>
            <pc:sldMk cId="3518584030" sldId="263"/>
            <ac:spMk id="3" creationId="{CA3953F5-74D6-1149-8F1B-77589F2838E9}"/>
          </ac:spMkLst>
        </pc:spChg>
        <pc:picChg chg="add mod">
          <ac:chgData name="MACCHIA, Isola Clara" userId="119cdd8f-05e8-4c78-a2d0-2e2216280cc8" providerId="ADAL" clId="{175F5282-4891-463B-B816-29AB18F7AFB8}" dt="2025-02-07T10:03:03.540" v="2835" actId="1076"/>
          <ac:picMkLst>
            <pc:docMk/>
            <pc:sldMk cId="3518584030" sldId="263"/>
            <ac:picMk id="5" creationId="{D24335B8-CCD9-2853-FC38-DE5CC07934ED}"/>
          </ac:picMkLst>
        </pc:picChg>
        <pc:picChg chg="add mod">
          <ac:chgData name="MACCHIA, Isola Clara" userId="119cdd8f-05e8-4c78-a2d0-2e2216280cc8" providerId="ADAL" clId="{175F5282-4891-463B-B816-29AB18F7AFB8}" dt="2025-02-07T10:03:02.007" v="2834" actId="1076"/>
          <ac:picMkLst>
            <pc:docMk/>
            <pc:sldMk cId="3518584030" sldId="263"/>
            <ac:picMk id="6" creationId="{24A3E8E5-0186-4BFC-D263-D16C6A9CD85B}"/>
          </ac:picMkLst>
        </pc:picChg>
        <pc:cxnChg chg="add mod">
          <ac:chgData name="MACCHIA, Isola Clara" userId="119cdd8f-05e8-4c78-a2d0-2e2216280cc8" providerId="ADAL" clId="{175F5282-4891-463B-B816-29AB18F7AFB8}" dt="2025-02-07T10:03:15.513" v="2836"/>
          <ac:cxnSpMkLst>
            <pc:docMk/>
            <pc:sldMk cId="3518584030" sldId="263"/>
            <ac:cxnSpMk id="7" creationId="{41741371-1718-6F60-F36E-A4621A2DCE32}"/>
          </ac:cxnSpMkLst>
        </pc:cxnChg>
      </pc:sldChg>
      <pc:sldChg chg="addSp delSp modSp add mod">
        <pc:chgData name="MACCHIA, Isola Clara" userId="119cdd8f-05e8-4c78-a2d0-2e2216280cc8" providerId="ADAL" clId="{175F5282-4891-463B-B816-29AB18F7AFB8}" dt="2025-02-10T15:00:31.816" v="6921" actId="12"/>
        <pc:sldMkLst>
          <pc:docMk/>
          <pc:sldMk cId="3015739806" sldId="264"/>
        </pc:sldMkLst>
        <pc:spChg chg="mod">
          <ac:chgData name="MACCHIA, Isola Clara" userId="119cdd8f-05e8-4c78-a2d0-2e2216280cc8" providerId="ADAL" clId="{175F5282-4891-463B-B816-29AB18F7AFB8}" dt="2025-02-07T10:14:18.312" v="3112" actId="20577"/>
          <ac:spMkLst>
            <pc:docMk/>
            <pc:sldMk cId="3015739806" sldId="264"/>
            <ac:spMk id="2" creationId="{CA3F962A-6696-DC4D-9151-B732F304E900}"/>
          </ac:spMkLst>
        </pc:spChg>
        <pc:spChg chg="mod">
          <ac:chgData name="MACCHIA, Isola Clara" userId="119cdd8f-05e8-4c78-a2d0-2e2216280cc8" providerId="ADAL" clId="{175F5282-4891-463B-B816-29AB18F7AFB8}" dt="2025-02-10T15:00:31.816" v="6921" actId="12"/>
          <ac:spMkLst>
            <pc:docMk/>
            <pc:sldMk cId="3015739806" sldId="264"/>
            <ac:spMk id="3" creationId="{CA3953F5-74D6-1149-8F1B-77589F2838E9}"/>
          </ac:spMkLst>
        </pc:spChg>
        <pc:spChg chg="add del mod">
          <ac:chgData name="MACCHIA, Isola Clara" userId="119cdd8f-05e8-4c78-a2d0-2e2216280cc8" providerId="ADAL" clId="{175F5282-4891-463B-B816-29AB18F7AFB8}" dt="2025-02-10T15:00:17.031" v="6895" actId="478"/>
          <ac:spMkLst>
            <pc:docMk/>
            <pc:sldMk cId="3015739806" sldId="264"/>
            <ac:spMk id="5" creationId="{BD754BE4-E311-4DD4-A66F-E703B7E1E496}"/>
          </ac:spMkLst>
        </pc:spChg>
      </pc:sldChg>
      <pc:sldChg chg="addSp modSp add mod">
        <pc:chgData name="MACCHIA, Isola Clara" userId="119cdd8f-05e8-4c78-a2d0-2e2216280cc8" providerId="ADAL" clId="{175F5282-4891-463B-B816-29AB18F7AFB8}" dt="2025-02-07T11:05:24.539" v="6025" actId="1076"/>
        <pc:sldMkLst>
          <pc:docMk/>
          <pc:sldMk cId="3500714754" sldId="265"/>
        </pc:sldMkLst>
        <pc:spChg chg="mod">
          <ac:chgData name="MACCHIA, Isola Clara" userId="119cdd8f-05e8-4c78-a2d0-2e2216280cc8" providerId="ADAL" clId="{175F5282-4891-463B-B816-29AB18F7AFB8}" dt="2025-02-07T10:14:54.283" v="3236" actId="27636"/>
          <ac:spMkLst>
            <pc:docMk/>
            <pc:sldMk cId="3500714754" sldId="265"/>
            <ac:spMk id="2" creationId="{CA3F962A-6696-DC4D-9151-B732F304E900}"/>
          </ac:spMkLst>
        </pc:spChg>
        <pc:spChg chg="mod">
          <ac:chgData name="MACCHIA, Isola Clara" userId="119cdd8f-05e8-4c78-a2d0-2e2216280cc8" providerId="ADAL" clId="{175F5282-4891-463B-B816-29AB18F7AFB8}" dt="2025-02-07T10:18:22.216" v="3491" actId="20577"/>
          <ac:spMkLst>
            <pc:docMk/>
            <pc:sldMk cId="3500714754" sldId="265"/>
            <ac:spMk id="3" creationId="{CA3953F5-74D6-1149-8F1B-77589F2838E9}"/>
          </ac:spMkLst>
        </pc:spChg>
        <pc:spChg chg="add mod">
          <ac:chgData name="MACCHIA, Isola Clara" userId="119cdd8f-05e8-4c78-a2d0-2e2216280cc8" providerId="ADAL" clId="{175F5282-4891-463B-B816-29AB18F7AFB8}" dt="2025-02-07T11:05:24.539" v="6025" actId="1076"/>
          <ac:spMkLst>
            <pc:docMk/>
            <pc:sldMk cId="3500714754" sldId="265"/>
            <ac:spMk id="6" creationId="{DC3F8728-5952-A48A-D741-778F1F3A91D9}"/>
          </ac:spMkLst>
        </pc:spChg>
      </pc:sldChg>
      <pc:sldChg chg="addSp delSp modSp add mod">
        <pc:chgData name="MACCHIA, Isola Clara" userId="119cdd8f-05e8-4c78-a2d0-2e2216280cc8" providerId="ADAL" clId="{175F5282-4891-463B-B816-29AB18F7AFB8}" dt="2025-02-07T11:07:08.317" v="6044" actId="20577"/>
        <pc:sldMkLst>
          <pc:docMk/>
          <pc:sldMk cId="4031724418" sldId="266"/>
        </pc:sldMkLst>
        <pc:spChg chg="mod">
          <ac:chgData name="MACCHIA, Isola Clara" userId="119cdd8f-05e8-4c78-a2d0-2e2216280cc8" providerId="ADAL" clId="{175F5282-4891-463B-B816-29AB18F7AFB8}" dt="2025-02-07T10:21:33.570" v="3685" actId="404"/>
          <ac:spMkLst>
            <pc:docMk/>
            <pc:sldMk cId="4031724418" sldId="266"/>
            <ac:spMk id="2" creationId="{CA3F962A-6696-DC4D-9151-B732F304E900}"/>
          </ac:spMkLst>
        </pc:spChg>
        <pc:spChg chg="del mod">
          <ac:chgData name="MACCHIA, Isola Clara" userId="119cdd8f-05e8-4c78-a2d0-2e2216280cc8" providerId="ADAL" clId="{175F5282-4891-463B-B816-29AB18F7AFB8}" dt="2025-02-07T10:21:27.098" v="3682" actId="478"/>
          <ac:spMkLst>
            <pc:docMk/>
            <pc:sldMk cId="4031724418" sldId="266"/>
            <ac:spMk id="3" creationId="{CA3953F5-74D6-1149-8F1B-77589F2838E9}"/>
          </ac:spMkLst>
        </pc:spChg>
        <pc:graphicFrameChg chg="add del mod modGraphic">
          <ac:chgData name="MACCHIA, Isola Clara" userId="119cdd8f-05e8-4c78-a2d0-2e2216280cc8" providerId="ADAL" clId="{175F5282-4891-463B-B816-29AB18F7AFB8}" dt="2025-02-07T10:19:25.450" v="3506"/>
          <ac:graphicFrameMkLst>
            <pc:docMk/>
            <pc:sldMk cId="4031724418" sldId="266"/>
            <ac:graphicFrameMk id="5" creationId="{EF57741F-1AE3-5ED8-429F-FAC82434E00A}"/>
          </ac:graphicFrameMkLst>
        </pc:graphicFrameChg>
        <pc:graphicFrameChg chg="add mod modGraphic">
          <ac:chgData name="MACCHIA, Isola Clara" userId="119cdd8f-05e8-4c78-a2d0-2e2216280cc8" providerId="ADAL" clId="{175F5282-4891-463B-B816-29AB18F7AFB8}" dt="2025-02-07T11:07:08.317" v="6044" actId="20577"/>
          <ac:graphicFrameMkLst>
            <pc:docMk/>
            <pc:sldMk cId="4031724418" sldId="266"/>
            <ac:graphicFrameMk id="6" creationId="{2135DA45-25BF-4A88-DBE3-31D18C12EAA1}"/>
          </ac:graphicFrameMkLst>
        </pc:graphicFrameChg>
      </pc:sldChg>
      <pc:sldChg chg="addSp delSp modSp add mod">
        <pc:chgData name="MACCHIA, Isola Clara" userId="119cdd8f-05e8-4c78-a2d0-2e2216280cc8" providerId="ADAL" clId="{175F5282-4891-463B-B816-29AB18F7AFB8}" dt="2025-02-10T15:00:48.814" v="6926" actId="20577"/>
        <pc:sldMkLst>
          <pc:docMk/>
          <pc:sldMk cId="1339608925" sldId="267"/>
        </pc:sldMkLst>
        <pc:spChg chg="mod">
          <ac:chgData name="MACCHIA, Isola Clara" userId="119cdd8f-05e8-4c78-a2d0-2e2216280cc8" providerId="ADAL" clId="{175F5282-4891-463B-B816-29AB18F7AFB8}" dt="2025-02-07T10:27:52.694" v="4679" actId="20577"/>
          <ac:spMkLst>
            <pc:docMk/>
            <pc:sldMk cId="1339608925" sldId="267"/>
            <ac:spMk id="2" creationId="{CA3F962A-6696-DC4D-9151-B732F304E900}"/>
          </ac:spMkLst>
        </pc:spChg>
        <pc:spChg chg="del mod">
          <ac:chgData name="MACCHIA, Isola Clara" userId="119cdd8f-05e8-4c78-a2d0-2e2216280cc8" providerId="ADAL" clId="{175F5282-4891-463B-B816-29AB18F7AFB8}" dt="2025-02-07T11:35:48.877" v="6626" actId="478"/>
          <ac:spMkLst>
            <pc:docMk/>
            <pc:sldMk cId="1339608925" sldId="267"/>
            <ac:spMk id="3" creationId="{CA3953F5-74D6-1149-8F1B-77589F2838E9}"/>
          </ac:spMkLst>
        </pc:spChg>
        <pc:spChg chg="add del mod">
          <ac:chgData name="MACCHIA, Isola Clara" userId="119cdd8f-05e8-4c78-a2d0-2e2216280cc8" providerId="ADAL" clId="{175F5282-4891-463B-B816-29AB18F7AFB8}" dt="2025-02-07T11:35:51.331" v="6627" actId="478"/>
          <ac:spMkLst>
            <pc:docMk/>
            <pc:sldMk cId="1339608925" sldId="267"/>
            <ac:spMk id="7" creationId="{E078918C-8DD3-C9E8-EB40-F568D61377F6}"/>
          </ac:spMkLst>
        </pc:spChg>
        <pc:graphicFrameChg chg="add mod modGraphic">
          <ac:chgData name="MACCHIA, Isola Clara" userId="119cdd8f-05e8-4c78-a2d0-2e2216280cc8" providerId="ADAL" clId="{175F5282-4891-463B-B816-29AB18F7AFB8}" dt="2025-02-10T15:00:48.814" v="6926" actId="20577"/>
          <ac:graphicFrameMkLst>
            <pc:docMk/>
            <pc:sldMk cId="1339608925" sldId="267"/>
            <ac:graphicFrameMk id="5" creationId="{51D81B26-E38D-6DF3-03FC-D1C595A4E13C}"/>
          </ac:graphicFrameMkLst>
        </pc:graphicFrameChg>
      </pc:sldChg>
      <pc:sldChg chg="modSp add del mod">
        <pc:chgData name="MACCHIA, Isola Clara" userId="119cdd8f-05e8-4c78-a2d0-2e2216280cc8" providerId="ADAL" clId="{175F5282-4891-463B-B816-29AB18F7AFB8}" dt="2025-02-07T10:42:14.946" v="5330" actId="47"/>
        <pc:sldMkLst>
          <pc:docMk/>
          <pc:sldMk cId="2128619678" sldId="268"/>
        </pc:sldMkLst>
        <pc:spChg chg="mod">
          <ac:chgData name="MACCHIA, Isola Clara" userId="119cdd8f-05e8-4c78-a2d0-2e2216280cc8" providerId="ADAL" clId="{175F5282-4891-463B-B816-29AB18F7AFB8}" dt="2025-02-07T10:39:37.846" v="5024" actId="20577"/>
          <ac:spMkLst>
            <pc:docMk/>
            <pc:sldMk cId="2128619678" sldId="268"/>
            <ac:spMk id="2" creationId="{CA3F962A-6696-DC4D-9151-B732F304E900}"/>
          </ac:spMkLst>
        </pc:spChg>
        <pc:spChg chg="mod">
          <ac:chgData name="MACCHIA, Isola Clara" userId="119cdd8f-05e8-4c78-a2d0-2e2216280cc8" providerId="ADAL" clId="{175F5282-4891-463B-B816-29AB18F7AFB8}" dt="2025-02-07T10:41:57.318" v="5328" actId="20577"/>
          <ac:spMkLst>
            <pc:docMk/>
            <pc:sldMk cId="2128619678" sldId="268"/>
            <ac:spMk id="3" creationId="{CA3953F5-74D6-1149-8F1B-77589F2838E9}"/>
          </ac:spMkLst>
        </pc:spChg>
      </pc:sldChg>
      <pc:sldChg chg="addSp delSp modSp add mod">
        <pc:chgData name="MACCHIA, Isola Clara" userId="119cdd8f-05e8-4c78-a2d0-2e2216280cc8" providerId="ADAL" clId="{175F5282-4891-463B-B816-29AB18F7AFB8}" dt="2025-02-07T11:41:12.043" v="6835" actId="20577"/>
        <pc:sldMkLst>
          <pc:docMk/>
          <pc:sldMk cId="3429860278" sldId="269"/>
        </pc:sldMkLst>
        <pc:spChg chg="del">
          <ac:chgData name="MACCHIA, Isola Clara" userId="119cdd8f-05e8-4c78-a2d0-2e2216280cc8" providerId="ADAL" clId="{175F5282-4891-463B-B816-29AB18F7AFB8}" dt="2025-02-07T10:39:46.674" v="5030" actId="478"/>
          <ac:spMkLst>
            <pc:docMk/>
            <pc:sldMk cId="3429860278" sldId="269"/>
            <ac:spMk id="2" creationId="{CA3F962A-6696-DC4D-9151-B732F304E900}"/>
          </ac:spMkLst>
        </pc:spChg>
        <pc:spChg chg="mod">
          <ac:chgData name="MACCHIA, Isola Clara" userId="119cdd8f-05e8-4c78-a2d0-2e2216280cc8" providerId="ADAL" clId="{175F5282-4891-463B-B816-29AB18F7AFB8}" dt="2025-02-07T11:41:12.043" v="6835" actId="20577"/>
          <ac:spMkLst>
            <pc:docMk/>
            <pc:sldMk cId="3429860278" sldId="269"/>
            <ac:spMk id="3" creationId="{CA3953F5-74D6-1149-8F1B-77589F2838E9}"/>
          </ac:spMkLst>
        </pc:spChg>
        <pc:spChg chg="add del mod">
          <ac:chgData name="MACCHIA, Isola Clara" userId="119cdd8f-05e8-4c78-a2d0-2e2216280cc8" providerId="ADAL" clId="{175F5282-4891-463B-B816-29AB18F7AFB8}" dt="2025-02-07T10:39:49.063" v="5031" actId="478"/>
          <ac:spMkLst>
            <pc:docMk/>
            <pc:sldMk cId="3429860278" sldId="269"/>
            <ac:spMk id="6" creationId="{88FECC4C-BD1D-9366-9749-3066B96C525B}"/>
          </ac:spMkLst>
        </pc:spChg>
      </pc:sldChg>
      <pc:sldChg chg="delSp modSp add mod">
        <pc:chgData name="MACCHIA, Isola Clara" userId="119cdd8f-05e8-4c78-a2d0-2e2216280cc8" providerId="ADAL" clId="{175F5282-4891-463B-B816-29AB18F7AFB8}" dt="2025-02-10T15:01:02.249" v="6932" actId="20577"/>
        <pc:sldMkLst>
          <pc:docMk/>
          <pc:sldMk cId="770196319" sldId="270"/>
        </pc:sldMkLst>
        <pc:spChg chg="mod">
          <ac:chgData name="MACCHIA, Isola Clara" userId="119cdd8f-05e8-4c78-a2d0-2e2216280cc8" providerId="ADAL" clId="{175F5282-4891-463B-B816-29AB18F7AFB8}" dt="2025-02-07T11:35:20.307" v="6615" actId="20577"/>
          <ac:spMkLst>
            <pc:docMk/>
            <pc:sldMk cId="770196319" sldId="270"/>
            <ac:spMk id="2" creationId="{CA3F962A-6696-DC4D-9151-B732F304E900}"/>
          </ac:spMkLst>
        </pc:spChg>
        <pc:spChg chg="mod">
          <ac:chgData name="MACCHIA, Isola Clara" userId="119cdd8f-05e8-4c78-a2d0-2e2216280cc8" providerId="ADAL" clId="{175F5282-4891-463B-B816-29AB18F7AFB8}" dt="2025-02-10T15:01:02.249" v="6932" actId="20577"/>
          <ac:spMkLst>
            <pc:docMk/>
            <pc:sldMk cId="770196319" sldId="270"/>
            <ac:spMk id="3" creationId="{CA3953F5-74D6-1149-8F1B-77589F2838E9}"/>
          </ac:spMkLst>
        </pc:spChg>
        <pc:graphicFrameChg chg="del">
          <ac:chgData name="MACCHIA, Isola Clara" userId="119cdd8f-05e8-4c78-a2d0-2e2216280cc8" providerId="ADAL" clId="{175F5282-4891-463B-B816-29AB18F7AFB8}" dt="2025-02-07T11:35:23.927" v="6616" actId="478"/>
          <ac:graphicFrameMkLst>
            <pc:docMk/>
            <pc:sldMk cId="770196319" sldId="270"/>
            <ac:graphicFrameMk id="5" creationId="{51D81B26-E38D-6DF3-03FC-D1C595A4E13C}"/>
          </ac:graphicFrameMkLst>
        </pc:graphicFrameChg>
      </pc:sldChg>
      <pc:sldChg chg="modSp add del mod">
        <pc:chgData name="MACCHIA, Isola Clara" userId="119cdd8f-05e8-4c78-a2d0-2e2216280cc8" providerId="ADAL" clId="{175F5282-4891-463B-B816-29AB18F7AFB8}" dt="2025-02-07T11:10:53.111" v="6331" actId="47"/>
        <pc:sldMkLst>
          <pc:docMk/>
          <pc:sldMk cId="1343246814" sldId="270"/>
        </pc:sldMkLst>
        <pc:spChg chg="mod">
          <ac:chgData name="MACCHIA, Isola Clara" userId="119cdd8f-05e8-4c78-a2d0-2e2216280cc8" providerId="ADAL" clId="{175F5282-4891-463B-B816-29AB18F7AFB8}" dt="2025-02-07T11:10:51.292" v="6330" actId="20577"/>
          <ac:spMkLst>
            <pc:docMk/>
            <pc:sldMk cId="1343246814" sldId="270"/>
            <ac:spMk id="2" creationId="{CA3F962A-6696-DC4D-9151-B732F304E900}"/>
          </ac:spMkLst>
        </pc:spChg>
      </pc:sldChg>
      <pc:sldChg chg="modSp add del mod">
        <pc:chgData name="MACCHIA, Isola Clara" userId="119cdd8f-05e8-4c78-a2d0-2e2216280cc8" providerId="ADAL" clId="{175F5282-4891-463B-B816-29AB18F7AFB8}" dt="2025-02-07T11:35:04.799" v="6600" actId="47"/>
        <pc:sldMkLst>
          <pc:docMk/>
          <pc:sldMk cId="3214294557" sldId="270"/>
        </pc:sldMkLst>
        <pc:graphicFrameChg chg="mod modGraphic">
          <ac:chgData name="MACCHIA, Isola Clara" userId="119cdd8f-05e8-4c78-a2d0-2e2216280cc8" providerId="ADAL" clId="{175F5282-4891-463B-B816-29AB18F7AFB8}" dt="2025-02-07T11:35:01.229" v="6599" actId="14100"/>
          <ac:graphicFrameMkLst>
            <pc:docMk/>
            <pc:sldMk cId="3214294557" sldId="270"/>
            <ac:graphicFrameMk id="6" creationId="{2135DA45-25BF-4A88-DBE3-31D18C12EAA1}"/>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AC74D7-B747-A544-8AF3-0B2CD48366B7}" type="datetimeFigureOut">
              <a:rPr lang="es-ES" smtClean="0"/>
              <a:t>10/02/2025</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62E7F3-2854-5B40-84BD-7C1D6E3868AD}" type="slidenum">
              <a:rPr lang="es-ES" smtClean="0"/>
              <a:t>‹N›</a:t>
            </a:fld>
            <a:endParaRPr lang="es-ES"/>
          </a:p>
        </p:txBody>
      </p:sp>
    </p:spTree>
    <p:extLst>
      <p:ext uri="{BB962C8B-B14F-4D97-AF65-F5344CB8AC3E}">
        <p14:creationId xmlns:p14="http://schemas.microsoft.com/office/powerpoint/2010/main" val="2304537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B262E7F3-2854-5B40-84BD-7C1D6E3868AD}" type="slidenum">
              <a:rPr lang="es-ES" smtClean="0"/>
              <a:t>1</a:t>
            </a:fld>
            <a:endParaRPr lang="es-ES"/>
          </a:p>
        </p:txBody>
      </p:sp>
    </p:spTree>
    <p:extLst>
      <p:ext uri="{BB962C8B-B14F-4D97-AF65-F5344CB8AC3E}">
        <p14:creationId xmlns:p14="http://schemas.microsoft.com/office/powerpoint/2010/main" val="124357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B262E7F3-2854-5B40-84BD-7C1D6E3868AD}" type="slidenum">
              <a:rPr lang="es-ES" smtClean="0"/>
              <a:t>7</a:t>
            </a:fld>
            <a:endParaRPr lang="es-ES"/>
          </a:p>
        </p:txBody>
      </p:sp>
    </p:spTree>
    <p:extLst>
      <p:ext uri="{BB962C8B-B14F-4D97-AF65-F5344CB8AC3E}">
        <p14:creationId xmlns:p14="http://schemas.microsoft.com/office/powerpoint/2010/main" val="1866087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B262E7F3-2854-5B40-84BD-7C1D6E3868AD}" type="slidenum">
              <a:rPr lang="es-ES" smtClean="0"/>
              <a:t>13</a:t>
            </a:fld>
            <a:endParaRPr lang="es-ES"/>
          </a:p>
        </p:txBody>
      </p:sp>
    </p:spTree>
    <p:extLst>
      <p:ext uri="{BB962C8B-B14F-4D97-AF65-F5344CB8AC3E}">
        <p14:creationId xmlns:p14="http://schemas.microsoft.com/office/powerpoint/2010/main" val="6871215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75D07F-D9E6-E845-ABAE-C496A55B9EFE}"/>
              </a:ext>
            </a:extLst>
          </p:cNvPr>
          <p:cNvSpPr>
            <a:spLocks noGrp="1"/>
          </p:cNvSpPr>
          <p:nvPr>
            <p:ph type="ctrTitle"/>
          </p:nvPr>
        </p:nvSpPr>
        <p:spPr>
          <a:xfrm>
            <a:off x="469557" y="1412102"/>
            <a:ext cx="6940267" cy="2387600"/>
          </a:xfrm>
          <a:noFill/>
        </p:spPr>
        <p:txBody>
          <a:bodyPr wrap="square" lIns="0" anchor="t" anchorCtr="0">
            <a:normAutofit/>
          </a:bodyPr>
          <a:lstStyle>
            <a:lvl1pPr algn="l">
              <a:defRPr sz="5400" b="1">
                <a:solidFill>
                  <a:schemeClr val="tx1"/>
                </a:solidFill>
              </a:defRPr>
            </a:lvl1pPr>
          </a:lstStyle>
          <a:p>
            <a:r>
              <a:rPr lang="es-ES" dirty="0"/>
              <a:t>Haga clic para modificar el estilo de título del patrón</a:t>
            </a:r>
          </a:p>
        </p:txBody>
      </p:sp>
      <p:sp>
        <p:nvSpPr>
          <p:cNvPr id="3" name="Subtítulo 2">
            <a:extLst>
              <a:ext uri="{FF2B5EF4-FFF2-40B4-BE49-F238E27FC236}">
                <a16:creationId xmlns:a16="http://schemas.microsoft.com/office/drawing/2014/main" id="{35838330-9B46-2B4A-88CB-BBA6492EC271}"/>
              </a:ext>
            </a:extLst>
          </p:cNvPr>
          <p:cNvSpPr>
            <a:spLocks noGrp="1"/>
          </p:cNvSpPr>
          <p:nvPr>
            <p:ph type="subTitle" idx="1"/>
          </p:nvPr>
        </p:nvSpPr>
        <p:spPr>
          <a:xfrm>
            <a:off x="469557" y="4030371"/>
            <a:ext cx="5150536" cy="1567240"/>
          </a:xfrm>
        </p:spPr>
        <p:txBody>
          <a:bodyPr lIns="0" anchor="t" anchorCtr="0"/>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dirty="0"/>
              <a:t>Haga clic para modificar el estilo de subtítulo del patrón</a:t>
            </a:r>
          </a:p>
        </p:txBody>
      </p:sp>
    </p:spTree>
    <p:extLst>
      <p:ext uri="{BB962C8B-B14F-4D97-AF65-F5344CB8AC3E}">
        <p14:creationId xmlns:p14="http://schemas.microsoft.com/office/powerpoint/2010/main" val="172837148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Imagen con título">
    <p:spTree>
      <p:nvGrpSpPr>
        <p:cNvPr id="1" name=""/>
        <p:cNvGrpSpPr/>
        <p:nvPr/>
      </p:nvGrpSpPr>
      <p:grpSpPr>
        <a:xfrm>
          <a:off x="0" y="0"/>
          <a:ext cx="0" cy="0"/>
          <a:chOff x="0" y="0"/>
          <a:chExt cx="0" cy="0"/>
        </a:xfrm>
      </p:grpSpPr>
      <p:sp>
        <p:nvSpPr>
          <p:cNvPr id="3" name="Marcador de posición de imagen 2">
            <a:extLst>
              <a:ext uri="{FF2B5EF4-FFF2-40B4-BE49-F238E27FC236}">
                <a16:creationId xmlns:a16="http://schemas.microsoft.com/office/drawing/2014/main" id="{C3617446-3B88-DD40-BC8F-9AC1CD4414C1}"/>
              </a:ext>
            </a:extLst>
          </p:cNvPr>
          <p:cNvSpPr>
            <a:spLocks noGrp="1"/>
          </p:cNvSpPr>
          <p:nvPr>
            <p:ph type="pic" idx="1"/>
          </p:nvPr>
        </p:nvSpPr>
        <p:spPr>
          <a:xfrm>
            <a:off x="5600699" y="987426"/>
            <a:ext cx="5859463" cy="215605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7" name="Marcador de número de diapositiva 6">
            <a:extLst>
              <a:ext uri="{FF2B5EF4-FFF2-40B4-BE49-F238E27FC236}">
                <a16:creationId xmlns:a16="http://schemas.microsoft.com/office/drawing/2014/main" id="{1057988F-65C2-A242-8902-38001BE9428C}"/>
              </a:ext>
            </a:extLst>
          </p:cNvPr>
          <p:cNvSpPr>
            <a:spLocks noGrp="1"/>
          </p:cNvSpPr>
          <p:nvPr>
            <p:ph type="sldNum" sz="quarter" idx="12"/>
          </p:nvPr>
        </p:nvSpPr>
        <p:spPr/>
        <p:txBody>
          <a:bodyPr/>
          <a:lstStyle/>
          <a:p>
            <a:fld id="{A85EF1E5-F080-0048-9372-CF230FDE727D}" type="slidenum">
              <a:rPr lang="es-ES" smtClean="0"/>
              <a:t>‹N›</a:t>
            </a:fld>
            <a:endParaRPr lang="es-ES"/>
          </a:p>
        </p:txBody>
      </p:sp>
      <p:sp>
        <p:nvSpPr>
          <p:cNvPr id="8" name="Marcador de pie de página 4">
            <a:extLst>
              <a:ext uri="{FF2B5EF4-FFF2-40B4-BE49-F238E27FC236}">
                <a16:creationId xmlns:a16="http://schemas.microsoft.com/office/drawing/2014/main" id="{A1BD20AF-6FDF-694F-8BBB-BAF5BFBCA695}"/>
              </a:ext>
            </a:extLst>
          </p:cNvPr>
          <p:cNvSpPr>
            <a:spLocks noGrp="1"/>
          </p:cNvSpPr>
          <p:nvPr>
            <p:ph type="ftr" sz="quarter" idx="3"/>
          </p:nvPr>
        </p:nvSpPr>
        <p:spPr>
          <a:xfrm>
            <a:off x="4038600" y="6141665"/>
            <a:ext cx="4114800" cy="365125"/>
          </a:xfrm>
          <a:prstGeom prst="rect">
            <a:avLst/>
          </a:prstGeom>
        </p:spPr>
        <p:txBody>
          <a:bodyPr vert="horz" lIns="91440" tIns="45720" rIns="91440" bIns="45720" rtlCol="0" anchor="ctr" anchorCtr="0"/>
          <a:lstStyle>
            <a:lvl1pPr algn="ctr">
              <a:defRPr sz="1200">
                <a:solidFill>
                  <a:schemeClr val="tx2"/>
                </a:solidFill>
              </a:defRPr>
            </a:lvl1pPr>
          </a:lstStyle>
          <a:p>
            <a:endParaRPr lang="es-ES" dirty="0"/>
          </a:p>
        </p:txBody>
      </p:sp>
      <p:sp>
        <p:nvSpPr>
          <p:cNvPr id="9" name="Marcador de posición de imagen 2">
            <a:extLst>
              <a:ext uri="{FF2B5EF4-FFF2-40B4-BE49-F238E27FC236}">
                <a16:creationId xmlns:a16="http://schemas.microsoft.com/office/drawing/2014/main" id="{F27B96D6-59E0-D14C-82BF-94DBA4C75E6C}"/>
              </a:ext>
            </a:extLst>
          </p:cNvPr>
          <p:cNvSpPr>
            <a:spLocks noGrp="1"/>
          </p:cNvSpPr>
          <p:nvPr>
            <p:ph type="pic" idx="13"/>
          </p:nvPr>
        </p:nvSpPr>
        <p:spPr>
          <a:xfrm>
            <a:off x="874712" y="987425"/>
            <a:ext cx="4549775"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10" name="Marcador de posición de imagen 2">
            <a:extLst>
              <a:ext uri="{FF2B5EF4-FFF2-40B4-BE49-F238E27FC236}">
                <a16:creationId xmlns:a16="http://schemas.microsoft.com/office/drawing/2014/main" id="{6D5BA7C9-59E2-5942-B6A2-525CBCA90630}"/>
              </a:ext>
            </a:extLst>
          </p:cNvPr>
          <p:cNvSpPr>
            <a:spLocks noGrp="1"/>
          </p:cNvSpPr>
          <p:nvPr>
            <p:ph type="pic" idx="14"/>
          </p:nvPr>
        </p:nvSpPr>
        <p:spPr>
          <a:xfrm>
            <a:off x="5600699" y="3303816"/>
            <a:ext cx="5859463" cy="255723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Tree>
    <p:extLst>
      <p:ext uri="{BB962C8B-B14F-4D97-AF65-F5344CB8AC3E}">
        <p14:creationId xmlns:p14="http://schemas.microsoft.com/office/powerpoint/2010/main" val="2153336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856A72-C98F-E741-AC4E-26A159CDE4FC}"/>
              </a:ext>
            </a:extLst>
          </p:cNvPr>
          <p:cNvSpPr>
            <a:spLocks noGrp="1"/>
          </p:cNvSpPr>
          <p:nvPr>
            <p:ph type="title"/>
          </p:nvPr>
        </p:nvSpPr>
        <p:spPr/>
        <p:txBody>
          <a:bodyPr/>
          <a:lstStyle/>
          <a:p>
            <a:r>
              <a:rPr lang="es-ES" dirty="0"/>
              <a:t>Haga clic para modificar el estilo de título del patrón</a:t>
            </a:r>
          </a:p>
        </p:txBody>
      </p:sp>
      <p:sp>
        <p:nvSpPr>
          <p:cNvPr id="3" name="Marcador de texto vertical 2">
            <a:extLst>
              <a:ext uri="{FF2B5EF4-FFF2-40B4-BE49-F238E27FC236}">
                <a16:creationId xmlns:a16="http://schemas.microsoft.com/office/drawing/2014/main" id="{FDDFAC3D-E137-3444-AC1A-D6879E2B0CAD}"/>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a:extLst>
              <a:ext uri="{FF2B5EF4-FFF2-40B4-BE49-F238E27FC236}">
                <a16:creationId xmlns:a16="http://schemas.microsoft.com/office/drawing/2014/main" id="{62EE16B5-B918-5E43-91B5-2204959A3352}"/>
              </a:ext>
            </a:extLst>
          </p:cNvPr>
          <p:cNvSpPr>
            <a:spLocks noGrp="1"/>
          </p:cNvSpPr>
          <p:nvPr>
            <p:ph type="sldNum" sz="quarter" idx="12"/>
          </p:nvPr>
        </p:nvSpPr>
        <p:spPr/>
        <p:txBody>
          <a:bodyPr/>
          <a:lstStyle/>
          <a:p>
            <a:fld id="{A85EF1E5-F080-0048-9372-CF230FDE727D}" type="slidenum">
              <a:rPr lang="es-ES" smtClean="0"/>
              <a:t>‹N›</a:t>
            </a:fld>
            <a:endParaRPr lang="es-ES"/>
          </a:p>
        </p:txBody>
      </p:sp>
      <p:sp>
        <p:nvSpPr>
          <p:cNvPr id="7" name="Marcador de pie de página 4">
            <a:extLst>
              <a:ext uri="{FF2B5EF4-FFF2-40B4-BE49-F238E27FC236}">
                <a16:creationId xmlns:a16="http://schemas.microsoft.com/office/drawing/2014/main" id="{8988F3EA-C852-F14C-ABB6-86035C9CA05C}"/>
              </a:ext>
            </a:extLst>
          </p:cNvPr>
          <p:cNvSpPr>
            <a:spLocks noGrp="1"/>
          </p:cNvSpPr>
          <p:nvPr>
            <p:ph type="ftr" sz="quarter" idx="3"/>
          </p:nvPr>
        </p:nvSpPr>
        <p:spPr>
          <a:xfrm>
            <a:off x="4038600" y="6137830"/>
            <a:ext cx="4114800" cy="365125"/>
          </a:xfrm>
          <a:prstGeom prst="rect">
            <a:avLst/>
          </a:prstGeom>
        </p:spPr>
        <p:txBody>
          <a:bodyPr vert="horz" lIns="91440" tIns="45720" rIns="91440" bIns="45720" rtlCol="0" anchor="ctr" anchorCtr="0"/>
          <a:lstStyle>
            <a:lvl1pPr algn="ctr">
              <a:defRPr sz="1200">
                <a:solidFill>
                  <a:schemeClr val="tx2"/>
                </a:solidFill>
              </a:defRPr>
            </a:lvl1pPr>
          </a:lstStyle>
          <a:p>
            <a:endParaRPr lang="es-ES" dirty="0"/>
          </a:p>
        </p:txBody>
      </p:sp>
    </p:spTree>
    <p:extLst>
      <p:ext uri="{BB962C8B-B14F-4D97-AF65-F5344CB8AC3E}">
        <p14:creationId xmlns:p14="http://schemas.microsoft.com/office/powerpoint/2010/main" val="25719648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064D801-4D0C-F647-AD55-976FC10FA885}"/>
              </a:ext>
            </a:extLst>
          </p:cNvPr>
          <p:cNvSpPr>
            <a:spLocks noGrp="1"/>
          </p:cNvSpPr>
          <p:nvPr>
            <p:ph type="title" orient="vert"/>
          </p:nvPr>
        </p:nvSpPr>
        <p:spPr>
          <a:xfrm>
            <a:off x="8724899" y="1146411"/>
            <a:ext cx="2735263" cy="4763070"/>
          </a:xfrm>
        </p:spPr>
        <p:txBody>
          <a:bodyPr vert="eaVert"/>
          <a:lstStyle/>
          <a:p>
            <a:r>
              <a:rPr lang="es-ES" dirty="0"/>
              <a:t>Haga clic para modificar el estilo de título del patrón</a:t>
            </a:r>
          </a:p>
        </p:txBody>
      </p:sp>
      <p:sp>
        <p:nvSpPr>
          <p:cNvPr id="3" name="Marcador de texto vertical 2">
            <a:extLst>
              <a:ext uri="{FF2B5EF4-FFF2-40B4-BE49-F238E27FC236}">
                <a16:creationId xmlns:a16="http://schemas.microsoft.com/office/drawing/2014/main" id="{38447500-C1C1-0C48-8E36-0A8847A5DD7F}"/>
              </a:ext>
            </a:extLst>
          </p:cNvPr>
          <p:cNvSpPr>
            <a:spLocks noGrp="1"/>
          </p:cNvSpPr>
          <p:nvPr>
            <p:ph type="body" orient="vert" idx="1"/>
          </p:nvPr>
        </p:nvSpPr>
        <p:spPr>
          <a:xfrm>
            <a:off x="874713" y="1146411"/>
            <a:ext cx="7697787" cy="476306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pie de página 4">
            <a:extLst>
              <a:ext uri="{FF2B5EF4-FFF2-40B4-BE49-F238E27FC236}">
                <a16:creationId xmlns:a16="http://schemas.microsoft.com/office/drawing/2014/main" id="{ACDF95EA-C615-C54E-903A-00253A22FF24}"/>
              </a:ext>
            </a:extLst>
          </p:cNvPr>
          <p:cNvSpPr>
            <a:spLocks noGrp="1"/>
          </p:cNvSpPr>
          <p:nvPr>
            <p:ph type="ftr" sz="quarter" idx="11"/>
          </p:nvPr>
        </p:nvSpPr>
        <p:spPr>
          <a:xfrm>
            <a:off x="4038600" y="6091997"/>
            <a:ext cx="4114800" cy="365125"/>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id="{CA224883-BAD4-ED4E-A8D0-FF3E0A4D8CA8}"/>
              </a:ext>
            </a:extLst>
          </p:cNvPr>
          <p:cNvSpPr>
            <a:spLocks noGrp="1"/>
          </p:cNvSpPr>
          <p:nvPr>
            <p:ph type="sldNum" sz="quarter" idx="12"/>
          </p:nvPr>
        </p:nvSpPr>
        <p:spPr/>
        <p:txBody>
          <a:bodyPr/>
          <a:lstStyle/>
          <a:p>
            <a:fld id="{A85EF1E5-F080-0048-9372-CF230FDE727D}" type="slidenum">
              <a:rPr lang="es-ES" smtClean="0"/>
              <a:t>‹N›</a:t>
            </a:fld>
            <a:endParaRPr lang="es-ES"/>
          </a:p>
        </p:txBody>
      </p:sp>
    </p:spTree>
    <p:extLst>
      <p:ext uri="{BB962C8B-B14F-4D97-AF65-F5344CB8AC3E}">
        <p14:creationId xmlns:p14="http://schemas.microsoft.com/office/powerpoint/2010/main" val="2972571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778EB0-7FFF-D243-87E2-2C4100C0E1E6}"/>
              </a:ext>
            </a:extLst>
          </p:cNvPr>
          <p:cNvSpPr>
            <a:spLocks noGrp="1"/>
          </p:cNvSpPr>
          <p:nvPr>
            <p:ph type="title"/>
          </p:nvPr>
        </p:nvSpPr>
        <p:spPr>
          <a:xfrm>
            <a:off x="760977" y="1152758"/>
            <a:ext cx="10699186" cy="1325563"/>
          </a:xfrm>
        </p:spPr>
        <p:txBody>
          <a:bodyPr anchor="t" anchorCtr="0"/>
          <a:lstStyle/>
          <a:p>
            <a:r>
              <a:rPr lang="es-ES" dirty="0"/>
              <a:t>Haga clic para modificar el estilo de título del patrón</a:t>
            </a:r>
          </a:p>
        </p:txBody>
      </p:sp>
      <p:sp>
        <p:nvSpPr>
          <p:cNvPr id="3" name="Marcador de contenido 2">
            <a:extLst>
              <a:ext uri="{FF2B5EF4-FFF2-40B4-BE49-F238E27FC236}">
                <a16:creationId xmlns:a16="http://schemas.microsoft.com/office/drawing/2014/main" id="{82133987-260A-A94D-B9A9-1EA7E495E5BC}"/>
              </a:ext>
            </a:extLst>
          </p:cNvPr>
          <p:cNvSpPr>
            <a:spLocks noGrp="1"/>
          </p:cNvSpPr>
          <p:nvPr>
            <p:ph idx="1"/>
          </p:nvPr>
        </p:nvSpPr>
        <p:spPr>
          <a:xfrm>
            <a:off x="760977" y="2730926"/>
            <a:ext cx="10699186" cy="3189814"/>
          </a:xfrm>
        </p:spPr>
        <p:txBody>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6" name="Marcador de número de diapositiva 5">
            <a:extLst>
              <a:ext uri="{FF2B5EF4-FFF2-40B4-BE49-F238E27FC236}">
                <a16:creationId xmlns:a16="http://schemas.microsoft.com/office/drawing/2014/main" id="{B3C0C721-1EDF-CD47-929B-E9BD70E1372D}"/>
              </a:ext>
            </a:extLst>
          </p:cNvPr>
          <p:cNvSpPr>
            <a:spLocks noGrp="1"/>
          </p:cNvSpPr>
          <p:nvPr>
            <p:ph type="sldNum" sz="quarter" idx="12"/>
          </p:nvPr>
        </p:nvSpPr>
        <p:spPr>
          <a:xfrm>
            <a:off x="11232679" y="6076349"/>
            <a:ext cx="450935" cy="365125"/>
          </a:xfrm>
        </p:spPr>
        <p:txBody>
          <a:bodyPr/>
          <a:lstStyle/>
          <a:p>
            <a:fld id="{A85EF1E5-F080-0048-9372-CF230FDE727D}" type="slidenum">
              <a:rPr lang="es-ES" smtClean="0"/>
              <a:t>‹N›</a:t>
            </a:fld>
            <a:endParaRPr lang="es-ES" dirty="0"/>
          </a:p>
        </p:txBody>
      </p:sp>
      <p:sp>
        <p:nvSpPr>
          <p:cNvPr id="8" name="Marcador de pie de página 4">
            <a:extLst>
              <a:ext uri="{FF2B5EF4-FFF2-40B4-BE49-F238E27FC236}">
                <a16:creationId xmlns:a16="http://schemas.microsoft.com/office/drawing/2014/main" id="{1085A88C-3371-1346-B902-FE0F5CCDDF04}"/>
              </a:ext>
            </a:extLst>
          </p:cNvPr>
          <p:cNvSpPr>
            <a:spLocks noGrp="1"/>
          </p:cNvSpPr>
          <p:nvPr>
            <p:ph type="ftr" sz="quarter" idx="3"/>
          </p:nvPr>
        </p:nvSpPr>
        <p:spPr>
          <a:xfrm>
            <a:off x="4046508" y="6130779"/>
            <a:ext cx="4114800" cy="365125"/>
          </a:xfrm>
          <a:prstGeom prst="rect">
            <a:avLst/>
          </a:prstGeom>
        </p:spPr>
        <p:txBody>
          <a:bodyPr vert="horz" lIns="91440" tIns="45720" rIns="91440" bIns="45720" rtlCol="0" anchor="ctr" anchorCtr="0"/>
          <a:lstStyle>
            <a:lvl1pPr algn="ctr">
              <a:defRPr sz="1200">
                <a:solidFill>
                  <a:schemeClr val="tx2"/>
                </a:solidFill>
              </a:defRPr>
            </a:lvl1pPr>
          </a:lstStyle>
          <a:p>
            <a:endParaRPr lang="es-ES" dirty="0"/>
          </a:p>
        </p:txBody>
      </p:sp>
    </p:spTree>
    <p:extLst>
      <p:ext uri="{BB962C8B-B14F-4D97-AF65-F5344CB8AC3E}">
        <p14:creationId xmlns:p14="http://schemas.microsoft.com/office/powerpoint/2010/main" val="3783220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21E003-4354-BE4E-BAD0-09E4E55EF75A}"/>
              </a:ext>
            </a:extLst>
          </p:cNvPr>
          <p:cNvSpPr>
            <a:spLocks noGrp="1"/>
          </p:cNvSpPr>
          <p:nvPr>
            <p:ph type="title"/>
          </p:nvPr>
        </p:nvSpPr>
        <p:spPr>
          <a:xfrm>
            <a:off x="730293" y="1332548"/>
            <a:ext cx="10729870" cy="2852737"/>
          </a:xfrm>
        </p:spPr>
        <p:txBody>
          <a:bodyPr anchor="t" anchorCtr="0"/>
          <a:lstStyle>
            <a:lvl1pPr>
              <a:defRPr sz="6000"/>
            </a:lvl1pPr>
          </a:lstStyle>
          <a:p>
            <a:r>
              <a:rPr lang="es-ES" dirty="0"/>
              <a:t>Haga clic para modificar el estilo de título del patrón</a:t>
            </a:r>
          </a:p>
        </p:txBody>
      </p:sp>
      <p:sp>
        <p:nvSpPr>
          <p:cNvPr id="3" name="Marcador de texto 2">
            <a:extLst>
              <a:ext uri="{FF2B5EF4-FFF2-40B4-BE49-F238E27FC236}">
                <a16:creationId xmlns:a16="http://schemas.microsoft.com/office/drawing/2014/main" id="{7D944C37-D002-7249-9671-D115B41904F4}"/>
              </a:ext>
            </a:extLst>
          </p:cNvPr>
          <p:cNvSpPr>
            <a:spLocks noGrp="1"/>
          </p:cNvSpPr>
          <p:nvPr>
            <p:ph type="body" idx="1"/>
          </p:nvPr>
        </p:nvSpPr>
        <p:spPr>
          <a:xfrm>
            <a:off x="730293" y="4425633"/>
            <a:ext cx="1072987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dirty="0"/>
              <a:t>Haga clic para modificar los estilos de texto del patrón</a:t>
            </a:r>
          </a:p>
        </p:txBody>
      </p:sp>
      <p:sp>
        <p:nvSpPr>
          <p:cNvPr id="6" name="Marcador de número de diapositiva 5">
            <a:extLst>
              <a:ext uri="{FF2B5EF4-FFF2-40B4-BE49-F238E27FC236}">
                <a16:creationId xmlns:a16="http://schemas.microsoft.com/office/drawing/2014/main" id="{87CA001B-E590-9546-A1BC-8E7E3A7EFC36}"/>
              </a:ext>
            </a:extLst>
          </p:cNvPr>
          <p:cNvSpPr>
            <a:spLocks noGrp="1"/>
          </p:cNvSpPr>
          <p:nvPr>
            <p:ph type="sldNum" sz="quarter" idx="12"/>
          </p:nvPr>
        </p:nvSpPr>
        <p:spPr/>
        <p:txBody>
          <a:bodyPr/>
          <a:lstStyle/>
          <a:p>
            <a:fld id="{A85EF1E5-F080-0048-9372-CF230FDE727D}" type="slidenum">
              <a:rPr lang="es-ES" smtClean="0"/>
              <a:t>‹N›</a:t>
            </a:fld>
            <a:endParaRPr lang="es-ES"/>
          </a:p>
        </p:txBody>
      </p:sp>
      <p:sp>
        <p:nvSpPr>
          <p:cNvPr id="7" name="Marcador de pie de página 4">
            <a:extLst>
              <a:ext uri="{FF2B5EF4-FFF2-40B4-BE49-F238E27FC236}">
                <a16:creationId xmlns:a16="http://schemas.microsoft.com/office/drawing/2014/main" id="{93CD924F-B0BA-D34B-8679-987480628B3E}"/>
              </a:ext>
            </a:extLst>
          </p:cNvPr>
          <p:cNvSpPr>
            <a:spLocks noGrp="1"/>
          </p:cNvSpPr>
          <p:nvPr>
            <p:ph type="ftr" sz="quarter" idx="3"/>
          </p:nvPr>
        </p:nvSpPr>
        <p:spPr>
          <a:xfrm>
            <a:off x="3562916" y="6133510"/>
            <a:ext cx="4114800" cy="365125"/>
          </a:xfrm>
          <a:prstGeom prst="rect">
            <a:avLst/>
          </a:prstGeom>
        </p:spPr>
        <p:txBody>
          <a:bodyPr vert="horz" lIns="91440" tIns="45720" rIns="91440" bIns="45720" rtlCol="0" anchor="ctr" anchorCtr="0"/>
          <a:lstStyle>
            <a:lvl1pPr algn="ctr">
              <a:defRPr sz="1200">
                <a:solidFill>
                  <a:schemeClr val="tx2"/>
                </a:solidFill>
              </a:defRPr>
            </a:lvl1pPr>
          </a:lstStyle>
          <a:p>
            <a:endParaRPr lang="es-ES" dirty="0"/>
          </a:p>
        </p:txBody>
      </p:sp>
    </p:spTree>
    <p:extLst>
      <p:ext uri="{BB962C8B-B14F-4D97-AF65-F5344CB8AC3E}">
        <p14:creationId xmlns:p14="http://schemas.microsoft.com/office/powerpoint/2010/main" val="1334837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B740FF-768D-984E-A5D5-98DDBC4BA490}"/>
              </a:ext>
            </a:extLst>
          </p:cNvPr>
          <p:cNvSpPr>
            <a:spLocks noGrp="1"/>
          </p:cNvSpPr>
          <p:nvPr>
            <p:ph type="title"/>
          </p:nvPr>
        </p:nvSpPr>
        <p:spPr/>
        <p:txBody>
          <a:bodyPr/>
          <a:lstStyle/>
          <a:p>
            <a:r>
              <a:rPr lang="es-ES" dirty="0"/>
              <a:t>Haga clic para modificar el estilo de título del patrón</a:t>
            </a:r>
          </a:p>
        </p:txBody>
      </p:sp>
      <p:sp>
        <p:nvSpPr>
          <p:cNvPr id="3" name="Marcador de contenido 2">
            <a:extLst>
              <a:ext uri="{FF2B5EF4-FFF2-40B4-BE49-F238E27FC236}">
                <a16:creationId xmlns:a16="http://schemas.microsoft.com/office/drawing/2014/main" id="{CCEBD72F-C901-A14A-9976-65B5E52665BD}"/>
              </a:ext>
            </a:extLst>
          </p:cNvPr>
          <p:cNvSpPr>
            <a:spLocks noGrp="1"/>
          </p:cNvSpPr>
          <p:nvPr>
            <p:ph sz="half" idx="1"/>
          </p:nvPr>
        </p:nvSpPr>
        <p:spPr>
          <a:xfrm>
            <a:off x="770020" y="2685327"/>
            <a:ext cx="5249779" cy="3397421"/>
          </a:xfrm>
        </p:spPr>
        <p:txBody>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4" name="Marcador de contenido 3">
            <a:extLst>
              <a:ext uri="{FF2B5EF4-FFF2-40B4-BE49-F238E27FC236}">
                <a16:creationId xmlns:a16="http://schemas.microsoft.com/office/drawing/2014/main" id="{2BA9CD86-F882-1A4D-B8DD-0844ABD0ED49}"/>
              </a:ext>
            </a:extLst>
          </p:cNvPr>
          <p:cNvSpPr>
            <a:spLocks noGrp="1"/>
          </p:cNvSpPr>
          <p:nvPr>
            <p:ph sz="half" idx="2"/>
          </p:nvPr>
        </p:nvSpPr>
        <p:spPr>
          <a:xfrm>
            <a:off x="6172200" y="2685327"/>
            <a:ext cx="5304184" cy="3397422"/>
          </a:xfrm>
        </p:spPr>
        <p:txBody>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7" name="Marcador de número de diapositiva 6">
            <a:extLst>
              <a:ext uri="{FF2B5EF4-FFF2-40B4-BE49-F238E27FC236}">
                <a16:creationId xmlns:a16="http://schemas.microsoft.com/office/drawing/2014/main" id="{2E91928A-0B92-C448-AFD4-C264B270F27D}"/>
              </a:ext>
            </a:extLst>
          </p:cNvPr>
          <p:cNvSpPr>
            <a:spLocks noGrp="1"/>
          </p:cNvSpPr>
          <p:nvPr>
            <p:ph type="sldNum" sz="quarter" idx="12"/>
          </p:nvPr>
        </p:nvSpPr>
        <p:spPr/>
        <p:txBody>
          <a:bodyPr/>
          <a:lstStyle/>
          <a:p>
            <a:fld id="{A85EF1E5-F080-0048-9372-CF230FDE727D}" type="slidenum">
              <a:rPr lang="es-ES" smtClean="0"/>
              <a:t>‹N›</a:t>
            </a:fld>
            <a:endParaRPr lang="es-ES"/>
          </a:p>
        </p:txBody>
      </p:sp>
      <p:sp>
        <p:nvSpPr>
          <p:cNvPr id="8" name="Marcador de pie de página 4">
            <a:extLst>
              <a:ext uri="{FF2B5EF4-FFF2-40B4-BE49-F238E27FC236}">
                <a16:creationId xmlns:a16="http://schemas.microsoft.com/office/drawing/2014/main" id="{87F0BD42-BA2E-714B-B522-8E9F0B875360}"/>
              </a:ext>
            </a:extLst>
          </p:cNvPr>
          <p:cNvSpPr>
            <a:spLocks noGrp="1"/>
          </p:cNvSpPr>
          <p:nvPr>
            <p:ph type="ftr" sz="quarter" idx="3"/>
          </p:nvPr>
        </p:nvSpPr>
        <p:spPr>
          <a:xfrm>
            <a:off x="3962400" y="6128963"/>
            <a:ext cx="4114800" cy="365125"/>
          </a:xfrm>
          <a:prstGeom prst="rect">
            <a:avLst/>
          </a:prstGeom>
        </p:spPr>
        <p:txBody>
          <a:bodyPr vert="horz" lIns="91440" tIns="45720" rIns="91440" bIns="45720" rtlCol="0" anchor="ctr" anchorCtr="0"/>
          <a:lstStyle>
            <a:lvl1pPr algn="ctr">
              <a:defRPr sz="1200">
                <a:solidFill>
                  <a:schemeClr val="tx2"/>
                </a:solidFill>
              </a:defRPr>
            </a:lvl1pPr>
          </a:lstStyle>
          <a:p>
            <a:endParaRPr lang="es-ES" dirty="0"/>
          </a:p>
        </p:txBody>
      </p:sp>
    </p:spTree>
    <p:extLst>
      <p:ext uri="{BB962C8B-B14F-4D97-AF65-F5344CB8AC3E}">
        <p14:creationId xmlns:p14="http://schemas.microsoft.com/office/powerpoint/2010/main" val="85951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D44C7F-EBDA-A24F-9D47-56A545BC0DA4}"/>
              </a:ext>
            </a:extLst>
          </p:cNvPr>
          <p:cNvSpPr>
            <a:spLocks noGrp="1"/>
          </p:cNvSpPr>
          <p:nvPr>
            <p:ph type="title"/>
          </p:nvPr>
        </p:nvSpPr>
        <p:spPr>
          <a:xfrm>
            <a:off x="745435" y="1076858"/>
            <a:ext cx="10714728" cy="1325563"/>
          </a:xfrm>
        </p:spPr>
        <p:txBody>
          <a:bodyPr/>
          <a:lstStyle/>
          <a:p>
            <a:r>
              <a:rPr lang="es-ES" dirty="0"/>
              <a:t>Haga clic para modificar el estilo de título del patrón</a:t>
            </a:r>
          </a:p>
        </p:txBody>
      </p:sp>
      <p:sp>
        <p:nvSpPr>
          <p:cNvPr id="3" name="Marcador de texto 2">
            <a:extLst>
              <a:ext uri="{FF2B5EF4-FFF2-40B4-BE49-F238E27FC236}">
                <a16:creationId xmlns:a16="http://schemas.microsoft.com/office/drawing/2014/main" id="{61434399-C56C-D944-99F0-CDFA8724C045}"/>
              </a:ext>
            </a:extLst>
          </p:cNvPr>
          <p:cNvSpPr>
            <a:spLocks noGrp="1"/>
          </p:cNvSpPr>
          <p:nvPr>
            <p:ph type="body" idx="1"/>
          </p:nvPr>
        </p:nvSpPr>
        <p:spPr>
          <a:xfrm>
            <a:off x="745434" y="2575901"/>
            <a:ext cx="528900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a:t>Haga clic para modificar los estilos de texto del patrón</a:t>
            </a:r>
          </a:p>
        </p:txBody>
      </p:sp>
      <p:sp>
        <p:nvSpPr>
          <p:cNvPr id="4" name="Marcador de contenido 3">
            <a:extLst>
              <a:ext uri="{FF2B5EF4-FFF2-40B4-BE49-F238E27FC236}">
                <a16:creationId xmlns:a16="http://schemas.microsoft.com/office/drawing/2014/main" id="{0FB094BD-D882-8B4A-B574-0E863B8CFF8E}"/>
              </a:ext>
            </a:extLst>
          </p:cNvPr>
          <p:cNvSpPr>
            <a:spLocks noGrp="1"/>
          </p:cNvSpPr>
          <p:nvPr>
            <p:ph sz="half" idx="2"/>
          </p:nvPr>
        </p:nvSpPr>
        <p:spPr>
          <a:xfrm>
            <a:off x="745435" y="3550445"/>
            <a:ext cx="5289002" cy="2495513"/>
          </a:xfrm>
        </p:spPr>
        <p:txBody>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5" name="Marcador de texto 4">
            <a:extLst>
              <a:ext uri="{FF2B5EF4-FFF2-40B4-BE49-F238E27FC236}">
                <a16:creationId xmlns:a16="http://schemas.microsoft.com/office/drawing/2014/main" id="{46343CEE-F82C-2847-B3BB-2F7BA34FB844}"/>
              </a:ext>
            </a:extLst>
          </p:cNvPr>
          <p:cNvSpPr>
            <a:spLocks noGrp="1"/>
          </p:cNvSpPr>
          <p:nvPr>
            <p:ph type="body" sz="quarter" idx="3"/>
          </p:nvPr>
        </p:nvSpPr>
        <p:spPr>
          <a:xfrm>
            <a:off x="6157561" y="2575901"/>
            <a:ext cx="53026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a:t>Haga clic para modificar los estilos de texto del patrón</a:t>
            </a:r>
          </a:p>
        </p:txBody>
      </p:sp>
      <p:sp>
        <p:nvSpPr>
          <p:cNvPr id="6" name="Marcador de contenido 5">
            <a:extLst>
              <a:ext uri="{FF2B5EF4-FFF2-40B4-BE49-F238E27FC236}">
                <a16:creationId xmlns:a16="http://schemas.microsoft.com/office/drawing/2014/main" id="{D9B9E527-557A-8844-884D-2B9E10013851}"/>
              </a:ext>
            </a:extLst>
          </p:cNvPr>
          <p:cNvSpPr>
            <a:spLocks noGrp="1"/>
          </p:cNvSpPr>
          <p:nvPr>
            <p:ph sz="quarter" idx="4"/>
          </p:nvPr>
        </p:nvSpPr>
        <p:spPr>
          <a:xfrm>
            <a:off x="6157562" y="3550445"/>
            <a:ext cx="5302602" cy="2495513"/>
          </a:xfrm>
        </p:spPr>
        <p:txBody>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9" name="Marcador de número de diapositiva 8">
            <a:extLst>
              <a:ext uri="{FF2B5EF4-FFF2-40B4-BE49-F238E27FC236}">
                <a16:creationId xmlns:a16="http://schemas.microsoft.com/office/drawing/2014/main" id="{7C915A4B-1670-7142-8981-F9E8B8C06B9E}"/>
              </a:ext>
            </a:extLst>
          </p:cNvPr>
          <p:cNvSpPr>
            <a:spLocks noGrp="1"/>
          </p:cNvSpPr>
          <p:nvPr>
            <p:ph type="sldNum" sz="quarter" idx="12"/>
          </p:nvPr>
        </p:nvSpPr>
        <p:spPr/>
        <p:txBody>
          <a:bodyPr/>
          <a:lstStyle/>
          <a:p>
            <a:fld id="{A85EF1E5-F080-0048-9372-CF230FDE727D}" type="slidenum">
              <a:rPr lang="es-ES" smtClean="0"/>
              <a:t>‹N›</a:t>
            </a:fld>
            <a:endParaRPr lang="es-ES"/>
          </a:p>
        </p:txBody>
      </p:sp>
      <p:sp>
        <p:nvSpPr>
          <p:cNvPr id="10" name="Marcador de pie de página 4">
            <a:extLst>
              <a:ext uri="{FF2B5EF4-FFF2-40B4-BE49-F238E27FC236}">
                <a16:creationId xmlns:a16="http://schemas.microsoft.com/office/drawing/2014/main" id="{E1824371-E7C3-EB40-81A2-200ECB384153}"/>
              </a:ext>
            </a:extLst>
          </p:cNvPr>
          <p:cNvSpPr>
            <a:spLocks noGrp="1"/>
          </p:cNvSpPr>
          <p:nvPr>
            <p:ph type="ftr" sz="quarter" idx="13"/>
          </p:nvPr>
        </p:nvSpPr>
        <p:spPr>
          <a:xfrm>
            <a:off x="3764366" y="6141665"/>
            <a:ext cx="4155744" cy="365125"/>
          </a:xfrm>
          <a:prstGeom prst="rect">
            <a:avLst/>
          </a:prstGeom>
        </p:spPr>
        <p:txBody>
          <a:bodyPr vert="horz" lIns="91440" tIns="45720" rIns="91440" bIns="45720" rtlCol="0" anchor="ctr" anchorCtr="0"/>
          <a:lstStyle>
            <a:lvl1pPr algn="ctr">
              <a:defRPr sz="1200">
                <a:solidFill>
                  <a:schemeClr val="tx2"/>
                </a:solidFill>
              </a:defRPr>
            </a:lvl1pPr>
          </a:lstStyle>
          <a:p>
            <a:endParaRPr lang="es-ES" dirty="0"/>
          </a:p>
        </p:txBody>
      </p:sp>
    </p:spTree>
    <p:extLst>
      <p:ext uri="{BB962C8B-B14F-4D97-AF65-F5344CB8AC3E}">
        <p14:creationId xmlns:p14="http://schemas.microsoft.com/office/powerpoint/2010/main" val="3497995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D4F637-1308-664C-83B4-FA3A5C5F9D52}"/>
              </a:ext>
            </a:extLst>
          </p:cNvPr>
          <p:cNvSpPr>
            <a:spLocks noGrp="1"/>
          </p:cNvSpPr>
          <p:nvPr>
            <p:ph type="title"/>
          </p:nvPr>
        </p:nvSpPr>
        <p:spPr/>
        <p:txBody>
          <a:bodyPr/>
          <a:lstStyle/>
          <a:p>
            <a:r>
              <a:rPr lang="es-ES"/>
              <a:t>Haga clic para modificar el estilo de título del patrón</a:t>
            </a:r>
          </a:p>
        </p:txBody>
      </p:sp>
      <p:sp>
        <p:nvSpPr>
          <p:cNvPr id="5" name="Marcador de número de diapositiva 4">
            <a:extLst>
              <a:ext uri="{FF2B5EF4-FFF2-40B4-BE49-F238E27FC236}">
                <a16:creationId xmlns:a16="http://schemas.microsoft.com/office/drawing/2014/main" id="{98E102C0-E24E-E349-A2A5-1AC8458C268D}"/>
              </a:ext>
            </a:extLst>
          </p:cNvPr>
          <p:cNvSpPr>
            <a:spLocks noGrp="1"/>
          </p:cNvSpPr>
          <p:nvPr>
            <p:ph type="sldNum" sz="quarter" idx="12"/>
          </p:nvPr>
        </p:nvSpPr>
        <p:spPr/>
        <p:txBody>
          <a:bodyPr/>
          <a:lstStyle/>
          <a:p>
            <a:fld id="{A85EF1E5-F080-0048-9372-CF230FDE727D}" type="slidenum">
              <a:rPr lang="es-ES" smtClean="0"/>
              <a:t>‹N›</a:t>
            </a:fld>
            <a:endParaRPr lang="es-ES"/>
          </a:p>
        </p:txBody>
      </p:sp>
      <p:sp>
        <p:nvSpPr>
          <p:cNvPr id="6" name="Marcador de pie de página 4">
            <a:extLst>
              <a:ext uri="{FF2B5EF4-FFF2-40B4-BE49-F238E27FC236}">
                <a16:creationId xmlns:a16="http://schemas.microsoft.com/office/drawing/2014/main" id="{EC2D1B76-8B8D-8D4A-8189-7108E90AB0F6}"/>
              </a:ext>
            </a:extLst>
          </p:cNvPr>
          <p:cNvSpPr>
            <a:spLocks noGrp="1"/>
          </p:cNvSpPr>
          <p:nvPr>
            <p:ph type="ftr" sz="quarter" idx="3"/>
          </p:nvPr>
        </p:nvSpPr>
        <p:spPr>
          <a:xfrm>
            <a:off x="3326408" y="6141665"/>
            <a:ext cx="4114800" cy="365125"/>
          </a:xfrm>
          <a:prstGeom prst="rect">
            <a:avLst/>
          </a:prstGeom>
        </p:spPr>
        <p:txBody>
          <a:bodyPr vert="horz" lIns="91440" tIns="45720" rIns="91440" bIns="45720" rtlCol="0" anchor="ctr" anchorCtr="0"/>
          <a:lstStyle>
            <a:lvl1pPr algn="ctr">
              <a:defRPr sz="1200">
                <a:solidFill>
                  <a:schemeClr val="tx2"/>
                </a:solidFill>
              </a:defRPr>
            </a:lvl1pPr>
          </a:lstStyle>
          <a:p>
            <a:endParaRPr lang="es-ES" dirty="0"/>
          </a:p>
        </p:txBody>
      </p:sp>
    </p:spTree>
    <p:extLst>
      <p:ext uri="{BB962C8B-B14F-4D97-AF65-F5344CB8AC3E}">
        <p14:creationId xmlns:p14="http://schemas.microsoft.com/office/powerpoint/2010/main" val="3960471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2338ACD2-C9D8-5442-BE0B-F65DAA9A89A0}"/>
              </a:ext>
            </a:extLst>
          </p:cNvPr>
          <p:cNvSpPr>
            <a:spLocks noGrp="1"/>
          </p:cNvSpPr>
          <p:nvPr>
            <p:ph type="sldNum" sz="quarter" idx="12"/>
          </p:nvPr>
        </p:nvSpPr>
        <p:spPr/>
        <p:txBody>
          <a:bodyPr/>
          <a:lstStyle/>
          <a:p>
            <a:fld id="{A85EF1E5-F080-0048-9372-CF230FDE727D}" type="slidenum">
              <a:rPr lang="es-ES" smtClean="0"/>
              <a:t>‹N›</a:t>
            </a:fld>
            <a:endParaRPr lang="es-ES"/>
          </a:p>
        </p:txBody>
      </p:sp>
      <p:sp>
        <p:nvSpPr>
          <p:cNvPr id="5" name="Marcador de pie de página 4">
            <a:extLst>
              <a:ext uri="{FF2B5EF4-FFF2-40B4-BE49-F238E27FC236}">
                <a16:creationId xmlns:a16="http://schemas.microsoft.com/office/drawing/2014/main" id="{87BC88E4-43E3-4848-BE02-F9F0F284F233}"/>
              </a:ext>
            </a:extLst>
          </p:cNvPr>
          <p:cNvSpPr>
            <a:spLocks noGrp="1"/>
          </p:cNvSpPr>
          <p:nvPr>
            <p:ph type="ftr" sz="quarter" idx="3"/>
          </p:nvPr>
        </p:nvSpPr>
        <p:spPr>
          <a:xfrm>
            <a:off x="4038600" y="6141665"/>
            <a:ext cx="4114800" cy="365125"/>
          </a:xfrm>
          <a:prstGeom prst="rect">
            <a:avLst/>
          </a:prstGeom>
        </p:spPr>
        <p:txBody>
          <a:bodyPr vert="horz" lIns="91440" tIns="45720" rIns="91440" bIns="45720" rtlCol="0" anchor="ctr" anchorCtr="0"/>
          <a:lstStyle>
            <a:lvl1pPr algn="ctr">
              <a:defRPr sz="1200">
                <a:solidFill>
                  <a:schemeClr val="tx2"/>
                </a:solidFill>
              </a:defRPr>
            </a:lvl1pPr>
          </a:lstStyle>
          <a:p>
            <a:endParaRPr lang="es-ES" dirty="0"/>
          </a:p>
        </p:txBody>
      </p:sp>
    </p:spTree>
    <p:extLst>
      <p:ext uri="{BB962C8B-B14F-4D97-AF65-F5344CB8AC3E}">
        <p14:creationId xmlns:p14="http://schemas.microsoft.com/office/powerpoint/2010/main" val="1137157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F7EF2B-C263-964F-9EEB-6EE87EEA6DE2}"/>
              </a:ext>
            </a:extLst>
          </p:cNvPr>
          <p:cNvSpPr>
            <a:spLocks noGrp="1"/>
          </p:cNvSpPr>
          <p:nvPr>
            <p:ph type="title"/>
          </p:nvPr>
        </p:nvSpPr>
        <p:spPr>
          <a:xfrm>
            <a:off x="493144" y="1180617"/>
            <a:ext cx="4278881" cy="1407007"/>
          </a:xfrm>
        </p:spPr>
        <p:txBody>
          <a:bodyPr anchor="t" anchorCtr="0"/>
          <a:lstStyle>
            <a:lvl1pPr>
              <a:defRPr sz="3200"/>
            </a:lvl1pPr>
          </a:lstStyle>
          <a:p>
            <a:r>
              <a:rPr lang="es-ES" dirty="0"/>
              <a:t>Haga clic para modificar el estilo de título del patrón</a:t>
            </a:r>
          </a:p>
        </p:txBody>
      </p:sp>
      <p:sp>
        <p:nvSpPr>
          <p:cNvPr id="3" name="Marcador de contenido 2">
            <a:extLst>
              <a:ext uri="{FF2B5EF4-FFF2-40B4-BE49-F238E27FC236}">
                <a16:creationId xmlns:a16="http://schemas.microsoft.com/office/drawing/2014/main" id="{AA4DC231-D60C-4B40-8F93-3EA127AAEA31}"/>
              </a:ext>
            </a:extLst>
          </p:cNvPr>
          <p:cNvSpPr>
            <a:spLocks noGrp="1"/>
          </p:cNvSpPr>
          <p:nvPr>
            <p:ph idx="1"/>
          </p:nvPr>
        </p:nvSpPr>
        <p:spPr>
          <a:xfrm>
            <a:off x="4891088" y="1177441"/>
            <a:ext cx="3421550" cy="468837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4" name="Marcador de texto 3">
            <a:extLst>
              <a:ext uri="{FF2B5EF4-FFF2-40B4-BE49-F238E27FC236}">
                <a16:creationId xmlns:a16="http://schemas.microsoft.com/office/drawing/2014/main" id="{31FB91F3-F429-714F-93EA-25BF9C70814B}"/>
              </a:ext>
            </a:extLst>
          </p:cNvPr>
          <p:cNvSpPr>
            <a:spLocks noGrp="1"/>
          </p:cNvSpPr>
          <p:nvPr>
            <p:ph type="body" sz="half" idx="2"/>
          </p:nvPr>
        </p:nvSpPr>
        <p:spPr>
          <a:xfrm>
            <a:off x="493144" y="2754774"/>
            <a:ext cx="4278881" cy="311421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dirty="0"/>
              <a:t>Haga clic para modificar los estilos de texto del patrón</a:t>
            </a:r>
          </a:p>
        </p:txBody>
      </p:sp>
      <p:sp>
        <p:nvSpPr>
          <p:cNvPr id="7" name="Marcador de número de diapositiva 6">
            <a:extLst>
              <a:ext uri="{FF2B5EF4-FFF2-40B4-BE49-F238E27FC236}">
                <a16:creationId xmlns:a16="http://schemas.microsoft.com/office/drawing/2014/main" id="{6F425F79-DD28-5D40-BD54-BD567D0C912E}"/>
              </a:ext>
            </a:extLst>
          </p:cNvPr>
          <p:cNvSpPr>
            <a:spLocks noGrp="1"/>
          </p:cNvSpPr>
          <p:nvPr>
            <p:ph type="sldNum" sz="quarter" idx="12"/>
          </p:nvPr>
        </p:nvSpPr>
        <p:spPr/>
        <p:txBody>
          <a:bodyPr/>
          <a:lstStyle/>
          <a:p>
            <a:fld id="{A85EF1E5-F080-0048-9372-CF230FDE727D}" type="slidenum">
              <a:rPr lang="es-ES" smtClean="0"/>
              <a:t>‹N›</a:t>
            </a:fld>
            <a:endParaRPr lang="es-ES"/>
          </a:p>
        </p:txBody>
      </p:sp>
      <p:sp>
        <p:nvSpPr>
          <p:cNvPr id="8" name="Marcador de pie de página 4">
            <a:extLst>
              <a:ext uri="{FF2B5EF4-FFF2-40B4-BE49-F238E27FC236}">
                <a16:creationId xmlns:a16="http://schemas.microsoft.com/office/drawing/2014/main" id="{F2869BA2-D0C4-E546-BFB4-992AFCA69443}"/>
              </a:ext>
            </a:extLst>
          </p:cNvPr>
          <p:cNvSpPr>
            <a:spLocks noGrp="1"/>
          </p:cNvSpPr>
          <p:nvPr>
            <p:ph type="ftr" sz="quarter" idx="3"/>
          </p:nvPr>
        </p:nvSpPr>
        <p:spPr>
          <a:xfrm>
            <a:off x="4038600" y="6141665"/>
            <a:ext cx="4114800" cy="365125"/>
          </a:xfrm>
          <a:prstGeom prst="rect">
            <a:avLst/>
          </a:prstGeom>
        </p:spPr>
        <p:txBody>
          <a:bodyPr vert="horz" lIns="91440" tIns="45720" rIns="91440" bIns="45720" rtlCol="0" anchor="ctr" anchorCtr="0"/>
          <a:lstStyle>
            <a:lvl1pPr algn="ctr">
              <a:defRPr sz="1200">
                <a:solidFill>
                  <a:schemeClr val="tx2"/>
                </a:solidFill>
              </a:defRPr>
            </a:lvl1pPr>
          </a:lstStyle>
          <a:p>
            <a:endParaRPr lang="es-ES" dirty="0"/>
          </a:p>
        </p:txBody>
      </p:sp>
      <p:sp>
        <p:nvSpPr>
          <p:cNvPr id="9" name="Marcador de contenido 2">
            <a:extLst>
              <a:ext uri="{FF2B5EF4-FFF2-40B4-BE49-F238E27FC236}">
                <a16:creationId xmlns:a16="http://schemas.microsoft.com/office/drawing/2014/main" id="{76939CAF-0F22-644B-A275-1944B7625412}"/>
              </a:ext>
            </a:extLst>
          </p:cNvPr>
          <p:cNvSpPr>
            <a:spLocks noGrp="1"/>
          </p:cNvSpPr>
          <p:nvPr>
            <p:ph idx="13"/>
          </p:nvPr>
        </p:nvSpPr>
        <p:spPr>
          <a:xfrm>
            <a:off x="8447059" y="1180617"/>
            <a:ext cx="3010468" cy="2248383"/>
          </a:xfrm>
        </p:spPr>
        <p:txBody>
          <a:bodyPr>
            <a:noAutofit/>
          </a:bodyPr>
          <a:lstStyle>
            <a:lvl1pPr>
              <a:defRPr sz="20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10" name="Marcador de contenido 2">
            <a:extLst>
              <a:ext uri="{FF2B5EF4-FFF2-40B4-BE49-F238E27FC236}">
                <a16:creationId xmlns:a16="http://schemas.microsoft.com/office/drawing/2014/main" id="{35388C7D-5BB4-704B-8D60-3D827BB08F63}"/>
              </a:ext>
            </a:extLst>
          </p:cNvPr>
          <p:cNvSpPr>
            <a:spLocks noGrp="1"/>
          </p:cNvSpPr>
          <p:nvPr>
            <p:ph idx="14"/>
          </p:nvPr>
        </p:nvSpPr>
        <p:spPr>
          <a:xfrm>
            <a:off x="8447058" y="3528646"/>
            <a:ext cx="3010468" cy="2340342"/>
          </a:xfrm>
        </p:spPr>
        <p:txBody>
          <a:bodyPr>
            <a:noAutofit/>
          </a:bodyPr>
          <a:lstStyle>
            <a:lvl1pPr>
              <a:defRPr sz="20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Tree>
    <p:extLst>
      <p:ext uri="{BB962C8B-B14F-4D97-AF65-F5344CB8AC3E}">
        <p14:creationId xmlns:p14="http://schemas.microsoft.com/office/powerpoint/2010/main" val="3104143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25980C-B0AE-584D-B812-F230492AC6C4}"/>
              </a:ext>
            </a:extLst>
          </p:cNvPr>
          <p:cNvSpPr>
            <a:spLocks noGrp="1"/>
          </p:cNvSpPr>
          <p:nvPr>
            <p:ph type="title"/>
          </p:nvPr>
        </p:nvSpPr>
        <p:spPr>
          <a:xfrm>
            <a:off x="760976" y="987425"/>
            <a:ext cx="4687323" cy="1408534"/>
          </a:xfrm>
        </p:spPr>
        <p:txBody>
          <a:bodyPr anchor="t" anchorCtr="0"/>
          <a:lstStyle>
            <a:lvl1pPr>
              <a:defRPr sz="3200"/>
            </a:lvl1pPr>
          </a:lstStyle>
          <a:p>
            <a:r>
              <a:rPr lang="es-ES" dirty="0"/>
              <a:t>Haga clic para modificar el estilo de título del patrón</a:t>
            </a:r>
          </a:p>
        </p:txBody>
      </p:sp>
      <p:sp>
        <p:nvSpPr>
          <p:cNvPr id="3" name="Marcador de posición de imagen 2">
            <a:extLst>
              <a:ext uri="{FF2B5EF4-FFF2-40B4-BE49-F238E27FC236}">
                <a16:creationId xmlns:a16="http://schemas.microsoft.com/office/drawing/2014/main" id="{C3617446-3B88-DD40-BC8F-9AC1CD4414C1}"/>
              </a:ext>
            </a:extLst>
          </p:cNvPr>
          <p:cNvSpPr>
            <a:spLocks noGrp="1"/>
          </p:cNvSpPr>
          <p:nvPr>
            <p:ph type="pic" idx="1"/>
          </p:nvPr>
        </p:nvSpPr>
        <p:spPr>
          <a:xfrm>
            <a:off x="5600699" y="987425"/>
            <a:ext cx="585946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7971A45F-B5D7-0D40-9164-03C3CF422464}"/>
              </a:ext>
            </a:extLst>
          </p:cNvPr>
          <p:cNvSpPr>
            <a:spLocks noGrp="1"/>
          </p:cNvSpPr>
          <p:nvPr>
            <p:ph type="body" sz="half" idx="2"/>
          </p:nvPr>
        </p:nvSpPr>
        <p:spPr>
          <a:xfrm>
            <a:off x="760976" y="2546430"/>
            <a:ext cx="4687323" cy="332255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dirty="0"/>
              <a:t>Haga clic para modificar los estilos de texto del patrón</a:t>
            </a:r>
          </a:p>
        </p:txBody>
      </p:sp>
      <p:sp>
        <p:nvSpPr>
          <p:cNvPr id="7" name="Marcador de número de diapositiva 6">
            <a:extLst>
              <a:ext uri="{FF2B5EF4-FFF2-40B4-BE49-F238E27FC236}">
                <a16:creationId xmlns:a16="http://schemas.microsoft.com/office/drawing/2014/main" id="{1057988F-65C2-A242-8902-38001BE9428C}"/>
              </a:ext>
            </a:extLst>
          </p:cNvPr>
          <p:cNvSpPr>
            <a:spLocks noGrp="1"/>
          </p:cNvSpPr>
          <p:nvPr>
            <p:ph type="sldNum" sz="quarter" idx="12"/>
          </p:nvPr>
        </p:nvSpPr>
        <p:spPr/>
        <p:txBody>
          <a:bodyPr/>
          <a:lstStyle/>
          <a:p>
            <a:fld id="{A85EF1E5-F080-0048-9372-CF230FDE727D}" type="slidenum">
              <a:rPr lang="es-ES" smtClean="0"/>
              <a:t>‹N›</a:t>
            </a:fld>
            <a:endParaRPr lang="es-ES"/>
          </a:p>
        </p:txBody>
      </p:sp>
      <p:sp>
        <p:nvSpPr>
          <p:cNvPr id="8" name="Marcador de pie de página 4">
            <a:extLst>
              <a:ext uri="{FF2B5EF4-FFF2-40B4-BE49-F238E27FC236}">
                <a16:creationId xmlns:a16="http://schemas.microsoft.com/office/drawing/2014/main" id="{A1BD20AF-6FDF-694F-8BBB-BAF5BFBCA695}"/>
              </a:ext>
            </a:extLst>
          </p:cNvPr>
          <p:cNvSpPr>
            <a:spLocks noGrp="1"/>
          </p:cNvSpPr>
          <p:nvPr>
            <p:ph type="ftr" sz="quarter" idx="3"/>
          </p:nvPr>
        </p:nvSpPr>
        <p:spPr>
          <a:xfrm>
            <a:off x="4038600" y="6141665"/>
            <a:ext cx="4114800" cy="365125"/>
          </a:xfrm>
          <a:prstGeom prst="rect">
            <a:avLst/>
          </a:prstGeom>
        </p:spPr>
        <p:txBody>
          <a:bodyPr vert="horz" lIns="91440" tIns="45720" rIns="91440" bIns="45720" rtlCol="0" anchor="ctr" anchorCtr="0"/>
          <a:lstStyle>
            <a:lvl1pPr algn="ctr">
              <a:defRPr sz="1200">
                <a:solidFill>
                  <a:schemeClr val="tx2"/>
                </a:solidFill>
              </a:defRPr>
            </a:lvl1pPr>
          </a:lstStyle>
          <a:p>
            <a:endParaRPr lang="es-ES" dirty="0"/>
          </a:p>
        </p:txBody>
      </p:sp>
    </p:spTree>
    <p:extLst>
      <p:ext uri="{BB962C8B-B14F-4D97-AF65-F5344CB8AC3E}">
        <p14:creationId xmlns:p14="http://schemas.microsoft.com/office/powerpoint/2010/main" val="1876410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B6CA309-E17A-2B44-85BE-A3856B25C10C}"/>
              </a:ext>
            </a:extLst>
          </p:cNvPr>
          <p:cNvSpPr>
            <a:spLocks noGrp="1"/>
          </p:cNvSpPr>
          <p:nvPr>
            <p:ph type="title"/>
          </p:nvPr>
        </p:nvSpPr>
        <p:spPr>
          <a:xfrm>
            <a:off x="770021" y="1152758"/>
            <a:ext cx="10690142" cy="1325563"/>
          </a:xfrm>
          <a:prstGeom prst="rect">
            <a:avLst/>
          </a:prstGeom>
        </p:spPr>
        <p:txBody>
          <a:bodyPr vert="horz" lIns="91440" tIns="45720" rIns="91440" bIns="45720" rtlCol="0" anchor="t" anchorCtr="0">
            <a:normAutofit/>
          </a:bodyPr>
          <a:lstStyle/>
          <a:p>
            <a:r>
              <a:rPr lang="es-ES" dirty="0"/>
              <a:t>Haga clic para modificar el estilo de título del patrón</a:t>
            </a:r>
          </a:p>
        </p:txBody>
      </p:sp>
      <p:sp>
        <p:nvSpPr>
          <p:cNvPr id="3" name="Marcador de texto 2">
            <a:extLst>
              <a:ext uri="{FF2B5EF4-FFF2-40B4-BE49-F238E27FC236}">
                <a16:creationId xmlns:a16="http://schemas.microsoft.com/office/drawing/2014/main" id="{A61D2B88-EA5F-F340-83EC-5CE5D16C8927}"/>
              </a:ext>
            </a:extLst>
          </p:cNvPr>
          <p:cNvSpPr>
            <a:spLocks noGrp="1"/>
          </p:cNvSpPr>
          <p:nvPr>
            <p:ph type="body" idx="1"/>
          </p:nvPr>
        </p:nvSpPr>
        <p:spPr>
          <a:xfrm>
            <a:off x="770021" y="2725947"/>
            <a:ext cx="10690142" cy="3194793"/>
          </a:xfrm>
          <a:prstGeom prst="rect">
            <a:avLst/>
          </a:prstGeom>
        </p:spPr>
        <p:txBody>
          <a:bodyPr vert="horz" lIns="91440" tIns="45720" rIns="91440" bIns="45720" rtlCol="0">
            <a:normAutofit/>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6" name="Marcador de número de diapositiva 5">
            <a:extLst>
              <a:ext uri="{FF2B5EF4-FFF2-40B4-BE49-F238E27FC236}">
                <a16:creationId xmlns:a16="http://schemas.microsoft.com/office/drawing/2014/main" id="{0E41A8EE-456F-8E45-ACEA-FDC28B2238A4}"/>
              </a:ext>
            </a:extLst>
          </p:cNvPr>
          <p:cNvSpPr>
            <a:spLocks noGrp="1"/>
          </p:cNvSpPr>
          <p:nvPr>
            <p:ph type="sldNum" sz="quarter" idx="4"/>
          </p:nvPr>
        </p:nvSpPr>
        <p:spPr>
          <a:xfrm>
            <a:off x="11338867" y="6076347"/>
            <a:ext cx="450935" cy="365125"/>
          </a:xfrm>
          <a:prstGeom prst="rect">
            <a:avLst/>
          </a:prstGeom>
        </p:spPr>
        <p:txBody>
          <a:bodyPr vert="horz" lIns="91440" tIns="45720" rIns="91440" bIns="45720" rtlCol="0" anchor="b" anchorCtr="1"/>
          <a:lstStyle>
            <a:lvl1pPr algn="r">
              <a:defRPr sz="1200">
                <a:solidFill>
                  <a:schemeClr val="tx2"/>
                </a:solidFill>
              </a:defRPr>
            </a:lvl1pPr>
          </a:lstStyle>
          <a:p>
            <a:endParaRPr lang="es-ES" dirty="0"/>
          </a:p>
        </p:txBody>
      </p:sp>
      <p:sp>
        <p:nvSpPr>
          <p:cNvPr id="5" name="Marcador de pie de página 4">
            <a:extLst>
              <a:ext uri="{FF2B5EF4-FFF2-40B4-BE49-F238E27FC236}">
                <a16:creationId xmlns:a16="http://schemas.microsoft.com/office/drawing/2014/main" id="{4252F14F-3A0B-CE46-8BBB-70A85C2745A2}"/>
              </a:ext>
            </a:extLst>
          </p:cNvPr>
          <p:cNvSpPr>
            <a:spLocks noGrp="1"/>
          </p:cNvSpPr>
          <p:nvPr>
            <p:ph type="ftr" sz="quarter" idx="3"/>
          </p:nvPr>
        </p:nvSpPr>
        <p:spPr>
          <a:xfrm>
            <a:off x="4038600" y="6076348"/>
            <a:ext cx="4114800" cy="365125"/>
          </a:xfrm>
          <a:prstGeom prst="rect">
            <a:avLst/>
          </a:prstGeom>
        </p:spPr>
        <p:txBody>
          <a:bodyPr vert="horz" lIns="91440" tIns="45720" rIns="91440" bIns="45720" rtlCol="0" anchor="b" anchorCtr="1"/>
          <a:lstStyle>
            <a:lvl1pPr algn="ctr">
              <a:defRPr sz="1200">
                <a:solidFill>
                  <a:schemeClr val="tx2"/>
                </a:solidFill>
              </a:defRPr>
            </a:lvl1pPr>
          </a:lstStyle>
          <a:p>
            <a:endParaRPr lang="es-ES" dirty="0"/>
          </a:p>
        </p:txBody>
      </p:sp>
    </p:spTree>
    <p:extLst>
      <p:ext uri="{BB962C8B-B14F-4D97-AF65-F5344CB8AC3E}">
        <p14:creationId xmlns:p14="http://schemas.microsoft.com/office/powerpoint/2010/main" val="626762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58" r:id="rId11"/>
    <p:sldLayoutId id="2147483659" r:id="rId12"/>
  </p:sldLayoutIdLst>
  <p:hf hdr="0" ft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020" userDrawn="1">
          <p15:clr>
            <a:srgbClr val="F26B43"/>
          </p15:clr>
        </p15:guide>
        <p15:guide id="2" pos="7355"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isolaclara.macchia@eui.eu"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oceans-and-fisheries.ec.europa.eu/fisheries/international-agreements/sustainable-fisheries-partnership-agreements-sfpas_e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BDC7B6-7274-5445-AB10-683A8E54A9A6}"/>
              </a:ext>
            </a:extLst>
          </p:cNvPr>
          <p:cNvSpPr>
            <a:spLocks noGrp="1"/>
          </p:cNvSpPr>
          <p:nvPr>
            <p:ph type="ctrTitle"/>
          </p:nvPr>
        </p:nvSpPr>
        <p:spPr/>
        <p:txBody>
          <a:bodyPr>
            <a:noAutofit/>
          </a:bodyPr>
          <a:lstStyle/>
          <a:p>
            <a:pPr algn="ctr"/>
            <a:r>
              <a:rPr lang="en-AU" sz="4000" dirty="0"/>
              <a:t>Economic Security Meets Sustainable Trade: Integrating Economic Security into EU Trade Agreements</a:t>
            </a:r>
          </a:p>
        </p:txBody>
      </p:sp>
      <p:sp>
        <p:nvSpPr>
          <p:cNvPr id="3" name="Subtítulo 2">
            <a:extLst>
              <a:ext uri="{FF2B5EF4-FFF2-40B4-BE49-F238E27FC236}">
                <a16:creationId xmlns:a16="http://schemas.microsoft.com/office/drawing/2014/main" id="{D017C71A-7909-7748-A386-373F11372B3F}"/>
              </a:ext>
            </a:extLst>
          </p:cNvPr>
          <p:cNvSpPr>
            <a:spLocks noGrp="1"/>
          </p:cNvSpPr>
          <p:nvPr>
            <p:ph type="subTitle" idx="1"/>
          </p:nvPr>
        </p:nvSpPr>
        <p:spPr>
          <a:xfrm>
            <a:off x="469557" y="4662278"/>
            <a:ext cx="5150536" cy="1567240"/>
          </a:xfrm>
        </p:spPr>
        <p:txBody>
          <a:bodyPr/>
          <a:lstStyle/>
          <a:p>
            <a:r>
              <a:rPr lang="es-ES" dirty="0"/>
              <a:t>Isola Clara Macchia</a:t>
            </a:r>
          </a:p>
          <a:p>
            <a:r>
              <a:rPr lang="es-ES" dirty="0" err="1"/>
              <a:t>Ph.D</a:t>
            </a:r>
            <a:r>
              <a:rPr lang="es-ES" dirty="0"/>
              <a:t>. </a:t>
            </a:r>
            <a:r>
              <a:rPr lang="es-ES" dirty="0" err="1"/>
              <a:t>Researcher</a:t>
            </a:r>
            <a:endParaRPr lang="es-ES" dirty="0"/>
          </a:p>
        </p:txBody>
      </p:sp>
    </p:spTree>
    <p:extLst>
      <p:ext uri="{BB962C8B-B14F-4D97-AF65-F5344CB8AC3E}">
        <p14:creationId xmlns:p14="http://schemas.microsoft.com/office/powerpoint/2010/main" val="879709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3F962A-6696-DC4D-9151-B732F304E900}"/>
              </a:ext>
            </a:extLst>
          </p:cNvPr>
          <p:cNvSpPr>
            <a:spLocks noGrp="1"/>
          </p:cNvSpPr>
          <p:nvPr>
            <p:ph type="title"/>
          </p:nvPr>
        </p:nvSpPr>
        <p:spPr>
          <a:xfrm>
            <a:off x="746407" y="226627"/>
            <a:ext cx="10699186" cy="1325563"/>
          </a:xfrm>
        </p:spPr>
        <p:txBody>
          <a:bodyPr>
            <a:normAutofit/>
          </a:bodyPr>
          <a:lstStyle/>
          <a:p>
            <a:pPr algn="ctr"/>
            <a:r>
              <a:rPr lang="en-AU" sz="3600" dirty="0"/>
              <a:t>Madagascar (tuna)</a:t>
            </a:r>
            <a:br>
              <a:rPr lang="en-AU" sz="3600" dirty="0"/>
            </a:br>
            <a:r>
              <a:rPr lang="en-AU" sz="3600" dirty="0"/>
              <a:t>Greenland (mixed)</a:t>
            </a:r>
          </a:p>
        </p:txBody>
      </p:sp>
      <p:sp>
        <p:nvSpPr>
          <p:cNvPr id="4" name="Marcador de número de diapositiva 3">
            <a:extLst>
              <a:ext uri="{FF2B5EF4-FFF2-40B4-BE49-F238E27FC236}">
                <a16:creationId xmlns:a16="http://schemas.microsoft.com/office/drawing/2014/main" id="{C19339D7-72AE-344D-8718-617745936228}"/>
              </a:ext>
            </a:extLst>
          </p:cNvPr>
          <p:cNvSpPr>
            <a:spLocks noGrp="1"/>
          </p:cNvSpPr>
          <p:nvPr>
            <p:ph type="sldNum" sz="quarter" idx="12"/>
          </p:nvPr>
        </p:nvSpPr>
        <p:spPr/>
        <p:txBody>
          <a:bodyPr/>
          <a:lstStyle/>
          <a:p>
            <a:fld id="{A85EF1E5-F080-0048-9372-CF230FDE727D}" type="slidenum">
              <a:rPr lang="es-ES" smtClean="0"/>
              <a:t>10</a:t>
            </a:fld>
            <a:endParaRPr lang="es-ES" dirty="0"/>
          </a:p>
        </p:txBody>
      </p:sp>
      <p:graphicFrame>
        <p:nvGraphicFramePr>
          <p:cNvPr id="6" name="Tabella 6">
            <a:extLst>
              <a:ext uri="{FF2B5EF4-FFF2-40B4-BE49-F238E27FC236}">
                <a16:creationId xmlns:a16="http://schemas.microsoft.com/office/drawing/2014/main" id="{2135DA45-25BF-4A88-DBE3-31D18C12EAA1}"/>
              </a:ext>
            </a:extLst>
          </p:cNvPr>
          <p:cNvGraphicFramePr>
            <a:graphicFrameLocks noGrp="1"/>
          </p:cNvGraphicFramePr>
          <p:nvPr>
            <p:extLst>
              <p:ext uri="{D42A27DB-BD31-4B8C-83A1-F6EECF244321}">
                <p14:modId xmlns:p14="http://schemas.microsoft.com/office/powerpoint/2010/main" val="3430777828"/>
              </p:ext>
            </p:extLst>
          </p:nvPr>
        </p:nvGraphicFramePr>
        <p:xfrm>
          <a:off x="395130" y="1443333"/>
          <a:ext cx="11288484" cy="5303747"/>
        </p:xfrm>
        <a:graphic>
          <a:graphicData uri="http://schemas.openxmlformats.org/drawingml/2006/table">
            <a:tbl>
              <a:tblPr firstRow="1" bandRow="1">
                <a:tableStyleId>{5940675A-B579-460E-94D1-54222C63F5DA}</a:tableStyleId>
              </a:tblPr>
              <a:tblGrid>
                <a:gridCol w="1513115">
                  <a:extLst>
                    <a:ext uri="{9D8B030D-6E8A-4147-A177-3AD203B41FA5}">
                      <a16:colId xmlns:a16="http://schemas.microsoft.com/office/drawing/2014/main" val="1788987483"/>
                    </a:ext>
                  </a:extLst>
                </a:gridCol>
                <a:gridCol w="2249713">
                  <a:extLst>
                    <a:ext uri="{9D8B030D-6E8A-4147-A177-3AD203B41FA5}">
                      <a16:colId xmlns:a16="http://schemas.microsoft.com/office/drawing/2014/main" val="906713659"/>
                    </a:ext>
                  </a:extLst>
                </a:gridCol>
                <a:gridCol w="1881414">
                  <a:extLst>
                    <a:ext uri="{9D8B030D-6E8A-4147-A177-3AD203B41FA5}">
                      <a16:colId xmlns:a16="http://schemas.microsoft.com/office/drawing/2014/main" val="2800594172"/>
                    </a:ext>
                  </a:extLst>
                </a:gridCol>
                <a:gridCol w="1881414">
                  <a:extLst>
                    <a:ext uri="{9D8B030D-6E8A-4147-A177-3AD203B41FA5}">
                      <a16:colId xmlns:a16="http://schemas.microsoft.com/office/drawing/2014/main" val="2305786644"/>
                    </a:ext>
                  </a:extLst>
                </a:gridCol>
                <a:gridCol w="1881414">
                  <a:extLst>
                    <a:ext uri="{9D8B030D-6E8A-4147-A177-3AD203B41FA5}">
                      <a16:colId xmlns:a16="http://schemas.microsoft.com/office/drawing/2014/main" val="4211240412"/>
                    </a:ext>
                  </a:extLst>
                </a:gridCol>
                <a:gridCol w="1881414">
                  <a:extLst>
                    <a:ext uri="{9D8B030D-6E8A-4147-A177-3AD203B41FA5}">
                      <a16:colId xmlns:a16="http://schemas.microsoft.com/office/drawing/2014/main" val="4207002778"/>
                    </a:ext>
                  </a:extLst>
                </a:gridCol>
              </a:tblGrid>
              <a:tr h="548867">
                <a:tc>
                  <a:txBody>
                    <a:bodyPr/>
                    <a:lstStyle/>
                    <a:p>
                      <a:pPr algn="ctr"/>
                      <a:r>
                        <a:rPr lang="it-IT" sz="1500" b="1" dirty="0"/>
                        <a:t>SFPA</a:t>
                      </a:r>
                    </a:p>
                  </a:txBody>
                  <a:tcPr/>
                </a:tc>
                <a:tc>
                  <a:txBody>
                    <a:bodyPr/>
                    <a:lstStyle/>
                    <a:p>
                      <a:pPr algn="ctr"/>
                      <a:r>
                        <a:rPr lang="it-IT" sz="1500" b="1" dirty="0" err="1"/>
                        <a:t>Preamble</a:t>
                      </a:r>
                      <a:endParaRPr lang="it-IT" sz="1500" b="1" dirty="0"/>
                    </a:p>
                  </a:txBody>
                  <a:tcPr/>
                </a:tc>
                <a:tc>
                  <a:txBody>
                    <a:bodyPr/>
                    <a:lstStyle/>
                    <a:p>
                      <a:pPr algn="ctr"/>
                      <a:r>
                        <a:rPr lang="it-IT" sz="1500" b="1" dirty="0" err="1"/>
                        <a:t>Principles</a:t>
                      </a:r>
                      <a:endParaRPr lang="it-IT" sz="1500" b="1" dirty="0"/>
                    </a:p>
                  </a:txBody>
                  <a:tcPr/>
                </a:tc>
                <a:tc>
                  <a:txBody>
                    <a:bodyPr/>
                    <a:lstStyle/>
                    <a:p>
                      <a:pPr algn="ctr"/>
                      <a:r>
                        <a:rPr lang="it-IT" sz="1500" b="1" dirty="0" err="1"/>
                        <a:t>Cooperation</a:t>
                      </a:r>
                      <a:r>
                        <a:rPr lang="it-IT" sz="1500" b="1" dirty="0"/>
                        <a:t> and </a:t>
                      </a:r>
                      <a:r>
                        <a:rPr lang="it-IT" sz="1500" b="1" dirty="0" err="1"/>
                        <a:t>dialogue</a:t>
                      </a:r>
                      <a:endParaRPr lang="it-IT" sz="1500" b="1" dirty="0"/>
                    </a:p>
                  </a:txBody>
                  <a:tcPr/>
                </a:tc>
                <a:tc>
                  <a:txBody>
                    <a:bodyPr/>
                    <a:lstStyle/>
                    <a:p>
                      <a:pPr algn="ctr"/>
                      <a:r>
                        <a:rPr lang="it-IT" sz="1500" b="1" dirty="0"/>
                        <a:t>Joint </a:t>
                      </a:r>
                      <a:r>
                        <a:rPr lang="it-IT" sz="1500" b="1" dirty="0" err="1"/>
                        <a:t>organisations</a:t>
                      </a:r>
                      <a:endParaRPr lang="it-IT" sz="1500" b="1" dirty="0"/>
                    </a:p>
                  </a:txBody>
                  <a:tcPr/>
                </a:tc>
                <a:tc>
                  <a:txBody>
                    <a:bodyPr/>
                    <a:lstStyle/>
                    <a:p>
                      <a:pPr algn="ctr"/>
                      <a:r>
                        <a:rPr lang="it-IT" sz="1500" b="1" dirty="0" err="1"/>
                        <a:t>Suspension</a:t>
                      </a:r>
                      <a:endParaRPr lang="it-IT" sz="1500" b="1" dirty="0"/>
                    </a:p>
                  </a:txBody>
                  <a:tcPr/>
                </a:tc>
                <a:extLst>
                  <a:ext uri="{0D108BD9-81ED-4DB2-BD59-A6C34878D82A}">
                    <a16:rowId xmlns:a16="http://schemas.microsoft.com/office/drawing/2014/main" val="3295145746"/>
                  </a:ext>
                </a:extLst>
              </a:tr>
              <a:tr h="977479">
                <a:tc>
                  <a:txBody>
                    <a:bodyPr/>
                    <a:lstStyle/>
                    <a:p>
                      <a:pPr algn="ctr"/>
                      <a:r>
                        <a:rPr lang="it-IT" sz="1500" b="1" dirty="0"/>
                        <a:t>Greenland</a:t>
                      </a:r>
                    </a:p>
                  </a:txBody>
                  <a:tcPr/>
                </a:tc>
                <a:tc>
                  <a:txBody>
                    <a:bodyPr/>
                    <a:lstStyle/>
                    <a:p>
                      <a:r>
                        <a:rPr lang="it-IT" sz="1500" dirty="0"/>
                        <a:t>«</a:t>
                      </a:r>
                      <a:r>
                        <a:rPr lang="it-IT" sz="1500" dirty="0" err="1"/>
                        <a:t>determined</a:t>
                      </a:r>
                      <a:r>
                        <a:rPr lang="it-IT" sz="1500" dirty="0"/>
                        <a:t> to cooperate […] in </a:t>
                      </a:r>
                      <a:r>
                        <a:rPr lang="it-IT" sz="1500" dirty="0" err="1"/>
                        <a:t>securing</a:t>
                      </a:r>
                      <a:r>
                        <a:rPr lang="it-IT" sz="1500" dirty="0"/>
                        <a:t> </a:t>
                      </a:r>
                      <a:r>
                        <a:rPr lang="it-IT" sz="1500" dirty="0" err="1"/>
                        <a:t>sustainable</a:t>
                      </a:r>
                      <a:r>
                        <a:rPr lang="it-IT" sz="1500" dirty="0"/>
                        <a:t> </a:t>
                      </a:r>
                      <a:r>
                        <a:rPr lang="it-IT" sz="1500" dirty="0" err="1"/>
                        <a:t>fisheries</a:t>
                      </a:r>
                      <a:r>
                        <a:rPr lang="it-IT" sz="1500" dirty="0"/>
                        <a:t> […] and </a:t>
                      </a:r>
                      <a:r>
                        <a:rPr lang="it-IT" sz="1500" dirty="0" err="1"/>
                        <a:t>sustainable</a:t>
                      </a:r>
                      <a:r>
                        <a:rPr lang="it-IT" sz="1500" dirty="0"/>
                        <a:t> exploitation of marine living </a:t>
                      </a:r>
                      <a:r>
                        <a:rPr lang="it-IT" sz="1500" dirty="0" err="1"/>
                        <a:t>resources</a:t>
                      </a:r>
                      <a:r>
                        <a:rPr lang="it-IT" sz="1500" dirty="0"/>
                        <a:t>»</a:t>
                      </a:r>
                    </a:p>
                  </a:txBody>
                  <a:tcPr/>
                </a:tc>
                <a:tc>
                  <a:txBody>
                    <a:bodyPr/>
                    <a:lstStyle/>
                    <a:p>
                      <a:r>
                        <a:rPr lang="it-IT" sz="1500" dirty="0"/>
                        <a:t>«</a:t>
                      </a:r>
                      <a:r>
                        <a:rPr lang="it-IT" sz="1500" dirty="0" err="1"/>
                        <a:t>implement</a:t>
                      </a:r>
                      <a:r>
                        <a:rPr lang="it-IT" sz="1500" dirty="0"/>
                        <a:t> in </a:t>
                      </a:r>
                      <a:r>
                        <a:rPr lang="it-IT" sz="1500" dirty="0" err="1"/>
                        <a:t>accordance</a:t>
                      </a:r>
                      <a:r>
                        <a:rPr lang="it-IT" sz="1500" dirty="0"/>
                        <a:t> with ECHR and UN </a:t>
                      </a:r>
                      <a:r>
                        <a:rPr lang="it-IT" sz="1500" dirty="0" err="1"/>
                        <a:t>Declaration</a:t>
                      </a:r>
                      <a:r>
                        <a:rPr lang="it-IT" sz="1500" dirty="0"/>
                        <a:t> on the </a:t>
                      </a:r>
                      <a:r>
                        <a:rPr lang="it-IT" sz="1500" dirty="0" err="1"/>
                        <a:t>Rights</a:t>
                      </a:r>
                      <a:r>
                        <a:rPr lang="it-IT" sz="1500" dirty="0"/>
                        <a:t> of </a:t>
                      </a:r>
                      <a:r>
                        <a:rPr lang="it-IT" sz="1500" dirty="0" err="1"/>
                        <a:t>Indigenous</a:t>
                      </a:r>
                      <a:r>
                        <a:rPr lang="it-IT" sz="1500" dirty="0"/>
                        <a:t> People»</a:t>
                      </a:r>
                    </a:p>
                    <a:p>
                      <a:br>
                        <a:rPr lang="it-IT" sz="1500" dirty="0"/>
                      </a:br>
                      <a:r>
                        <a:rPr lang="it-IT" sz="1500" dirty="0"/>
                        <a:t>«</a:t>
                      </a:r>
                      <a:r>
                        <a:rPr lang="it-IT" sz="1500" dirty="0" err="1"/>
                        <a:t>employment</a:t>
                      </a:r>
                      <a:r>
                        <a:rPr lang="it-IT" sz="1500" dirty="0"/>
                        <a:t> of </a:t>
                      </a:r>
                      <a:r>
                        <a:rPr lang="it-IT" sz="1500" dirty="0" err="1"/>
                        <a:t>seamen</a:t>
                      </a:r>
                      <a:r>
                        <a:rPr lang="it-IT" sz="1500" dirty="0"/>
                        <a:t> in line with ILO </a:t>
                      </a:r>
                      <a:r>
                        <a:rPr lang="it-IT" sz="1500" dirty="0" err="1"/>
                        <a:t>Declaration</a:t>
                      </a:r>
                      <a:r>
                        <a:rPr lang="it-IT" sz="1500" dirty="0"/>
                        <a:t> of </a:t>
                      </a:r>
                      <a:r>
                        <a:rPr lang="it-IT" sz="1500" dirty="0" err="1"/>
                        <a:t>Fundamental</a:t>
                      </a:r>
                      <a:r>
                        <a:rPr lang="it-IT" sz="1500" dirty="0"/>
                        <a:t> </a:t>
                      </a:r>
                      <a:r>
                        <a:rPr lang="it-IT" sz="1500" dirty="0" err="1"/>
                        <a:t>Rights</a:t>
                      </a:r>
                      <a:r>
                        <a:rPr lang="it-IT" sz="1500" dirty="0"/>
                        <a:t> </a:t>
                      </a:r>
                      <a:r>
                        <a:rPr lang="it-IT" sz="1500" dirty="0" err="1"/>
                        <a:t>at</a:t>
                      </a:r>
                      <a:r>
                        <a:rPr lang="it-IT" sz="1500" dirty="0"/>
                        <a:t> Work»</a:t>
                      </a:r>
                    </a:p>
                  </a:txBody>
                  <a:tcPr/>
                </a:tc>
                <a:tc>
                  <a:txBody>
                    <a:bodyPr/>
                    <a:lstStyle/>
                    <a:p>
                      <a:r>
                        <a:rPr lang="it-IT" sz="1500" dirty="0"/>
                        <a:t>Exchange of information</a:t>
                      </a:r>
                    </a:p>
                    <a:p>
                      <a:endParaRPr lang="it-IT" sz="1500" dirty="0"/>
                    </a:p>
                    <a:p>
                      <a:r>
                        <a:rPr lang="it-IT" sz="1500" dirty="0"/>
                        <a:t>Scientific and technical </a:t>
                      </a:r>
                      <a:r>
                        <a:rPr lang="it-IT" sz="1500" dirty="0" err="1"/>
                        <a:t>cooperation</a:t>
                      </a:r>
                      <a:endParaRPr lang="it-IT" sz="1500" dirty="0"/>
                    </a:p>
                  </a:txBody>
                  <a:tcPr/>
                </a:tc>
                <a:tc>
                  <a:txBody>
                    <a:bodyPr/>
                    <a:lstStyle/>
                    <a:p>
                      <a:r>
                        <a:rPr lang="it-IT" sz="1500" dirty="0"/>
                        <a:t>Joint Committee in </a:t>
                      </a:r>
                      <a:r>
                        <a:rPr lang="it-IT" sz="1500" dirty="0" err="1"/>
                        <a:t>charge</a:t>
                      </a:r>
                      <a:r>
                        <a:rPr lang="it-IT" sz="1500" dirty="0"/>
                        <a:t> of </a:t>
                      </a:r>
                      <a:r>
                        <a:rPr lang="it-IT" sz="1500" dirty="0" err="1"/>
                        <a:t>application</a:t>
                      </a:r>
                      <a:r>
                        <a:rPr lang="it-IT" sz="1500" dirty="0"/>
                        <a:t>, </a:t>
                      </a:r>
                      <a:r>
                        <a:rPr lang="it-IT" sz="1500" dirty="0" err="1"/>
                        <a:t>implementation</a:t>
                      </a:r>
                      <a:r>
                        <a:rPr lang="it-IT" sz="1500" dirty="0"/>
                        <a:t>, and dispute </a:t>
                      </a:r>
                      <a:r>
                        <a:rPr lang="it-IT" sz="1500" dirty="0" err="1"/>
                        <a:t>settlement</a:t>
                      </a:r>
                      <a:endParaRPr lang="it-IT" sz="1500" dirty="0"/>
                    </a:p>
                  </a:txBody>
                  <a:tcPr/>
                </a:tc>
                <a:tc>
                  <a:txBody>
                    <a:bodyPr/>
                    <a:lstStyle/>
                    <a:p>
                      <a:r>
                        <a:rPr lang="it-IT" sz="1500" dirty="0" err="1"/>
                        <a:t>Breach</a:t>
                      </a:r>
                      <a:r>
                        <a:rPr lang="it-IT" sz="1500" dirty="0"/>
                        <a:t> of ECHR and UNDRIP commitments</a:t>
                      </a:r>
                    </a:p>
                  </a:txBody>
                  <a:tcPr/>
                </a:tc>
                <a:extLst>
                  <a:ext uri="{0D108BD9-81ED-4DB2-BD59-A6C34878D82A}">
                    <a16:rowId xmlns:a16="http://schemas.microsoft.com/office/drawing/2014/main" val="587320670"/>
                  </a:ext>
                </a:extLst>
              </a:tr>
              <a:tr h="1319405">
                <a:tc>
                  <a:txBody>
                    <a:bodyPr/>
                    <a:lstStyle/>
                    <a:p>
                      <a:pPr algn="ctr"/>
                      <a:r>
                        <a:rPr lang="it-IT" sz="1500" b="1" dirty="0"/>
                        <a:t>Madagascar</a:t>
                      </a:r>
                    </a:p>
                  </a:txBody>
                  <a:tcPr/>
                </a:tc>
                <a:tc>
                  <a:txBody>
                    <a:bodyPr/>
                    <a:lstStyle/>
                    <a:p>
                      <a:r>
                        <a:rPr lang="it-IT" sz="1500" dirty="0"/>
                        <a:t>«</a:t>
                      </a:r>
                      <a:r>
                        <a:rPr lang="it-IT" sz="1500" dirty="0" err="1"/>
                        <a:t>resolved</a:t>
                      </a:r>
                      <a:r>
                        <a:rPr lang="it-IT" sz="1500" dirty="0"/>
                        <a:t> to </a:t>
                      </a:r>
                      <a:r>
                        <a:rPr lang="it-IT" sz="1500" dirty="0" err="1"/>
                        <a:t>pursue</a:t>
                      </a:r>
                      <a:r>
                        <a:rPr lang="it-IT" sz="1500" dirty="0"/>
                        <a:t> </a:t>
                      </a:r>
                      <a:r>
                        <a:rPr lang="it-IT" sz="1500" dirty="0" err="1"/>
                        <a:t>closer</a:t>
                      </a:r>
                      <a:r>
                        <a:rPr lang="it-IT" sz="1500" dirty="0"/>
                        <a:t> and more </a:t>
                      </a:r>
                      <a:r>
                        <a:rPr lang="it-IT" sz="1500" dirty="0" err="1"/>
                        <a:t>equitable</a:t>
                      </a:r>
                      <a:r>
                        <a:rPr lang="it-IT" sz="1500" dirty="0"/>
                        <a:t> </a:t>
                      </a:r>
                      <a:r>
                        <a:rPr lang="it-IT" sz="1500" dirty="0" err="1"/>
                        <a:t>economic</a:t>
                      </a:r>
                      <a:r>
                        <a:rPr lang="it-IT" sz="1500" dirty="0"/>
                        <a:t> and social </a:t>
                      </a:r>
                      <a:r>
                        <a:rPr lang="it-IT" sz="1500" dirty="0" err="1"/>
                        <a:t>cooperation</a:t>
                      </a:r>
                      <a:r>
                        <a:rPr lang="it-IT" sz="1500" dirty="0"/>
                        <a:t> [for…] </a:t>
                      </a:r>
                      <a:r>
                        <a:rPr lang="it-IT" sz="1500" dirty="0" err="1"/>
                        <a:t>sustainable</a:t>
                      </a:r>
                      <a:r>
                        <a:rPr lang="it-IT" sz="1500" dirty="0"/>
                        <a:t> </a:t>
                      </a:r>
                      <a:r>
                        <a:rPr lang="it-IT" sz="1500" dirty="0" err="1"/>
                        <a:t>fisheries</a:t>
                      </a:r>
                      <a:r>
                        <a:rPr lang="it-IT" sz="1500" dirty="0"/>
                        <a:t>»</a:t>
                      </a:r>
                    </a:p>
                  </a:txBody>
                  <a:tcPr/>
                </a:tc>
                <a:tc>
                  <a:txBody>
                    <a:bodyPr/>
                    <a:lstStyle/>
                    <a:p>
                      <a:r>
                        <a:rPr lang="it-IT" sz="1500" dirty="0"/>
                        <a:t>«</a:t>
                      </a:r>
                      <a:r>
                        <a:rPr lang="it-IT" sz="1500" dirty="0" err="1"/>
                        <a:t>employment</a:t>
                      </a:r>
                      <a:r>
                        <a:rPr lang="it-IT" sz="1500" dirty="0"/>
                        <a:t> of </a:t>
                      </a:r>
                      <a:r>
                        <a:rPr lang="it-IT" sz="1500" dirty="0" err="1"/>
                        <a:t>seamen</a:t>
                      </a:r>
                      <a:r>
                        <a:rPr lang="it-IT" sz="1500" dirty="0"/>
                        <a:t> under ILO rules and International Maritime </a:t>
                      </a:r>
                      <a:r>
                        <a:rPr lang="it-IT" sz="1500" dirty="0" err="1"/>
                        <a:t>Organisation</a:t>
                      </a:r>
                      <a:r>
                        <a:rPr lang="it-IT" sz="1500" dirty="0"/>
                        <a:t>»</a:t>
                      </a:r>
                    </a:p>
                  </a:txBody>
                  <a:tcPr/>
                </a:tc>
                <a:tc>
                  <a:txBody>
                    <a:bodyPr/>
                    <a:lstStyle/>
                    <a:p>
                      <a:r>
                        <a:rPr lang="it-IT" sz="1500" dirty="0"/>
                        <a:t>Ibid.</a:t>
                      </a:r>
                    </a:p>
                    <a:p>
                      <a:endParaRPr lang="it-IT" sz="1500" dirty="0"/>
                    </a:p>
                    <a:p>
                      <a:r>
                        <a:rPr lang="it-IT" sz="1500" dirty="0"/>
                        <a:t>Economic and social </a:t>
                      </a:r>
                      <a:r>
                        <a:rPr lang="it-IT" sz="1500" dirty="0" err="1"/>
                        <a:t>cooperation</a:t>
                      </a:r>
                      <a:r>
                        <a:rPr lang="it-IT" sz="1500" dirty="0"/>
                        <a:t> to </a:t>
                      </a:r>
                      <a:r>
                        <a:rPr lang="it-IT" sz="1500" dirty="0" err="1"/>
                        <a:t>encourage</a:t>
                      </a:r>
                      <a:r>
                        <a:rPr lang="it-IT" sz="1500" dirty="0"/>
                        <a:t> </a:t>
                      </a:r>
                      <a:r>
                        <a:rPr lang="it-IT" sz="1500" dirty="0" err="1"/>
                        <a:t>capacity</a:t>
                      </a:r>
                      <a:r>
                        <a:rPr lang="it-IT" sz="1500" dirty="0"/>
                        <a:t>-building in Madagascar for </a:t>
                      </a:r>
                      <a:r>
                        <a:rPr lang="it-IT" sz="1500" dirty="0" err="1"/>
                        <a:t>sustainable</a:t>
                      </a:r>
                      <a:r>
                        <a:rPr lang="it-IT" sz="1500" dirty="0"/>
                        <a:t> fishing</a:t>
                      </a:r>
                    </a:p>
                  </a:txBody>
                  <a:tcPr/>
                </a:tc>
                <a:tc>
                  <a:txBody>
                    <a:bodyPr/>
                    <a:lstStyle/>
                    <a:p>
                      <a:r>
                        <a:rPr lang="it-IT" sz="1500" dirty="0"/>
                        <a:t>Ibid.</a:t>
                      </a:r>
                    </a:p>
                  </a:txBody>
                  <a:tcPr/>
                </a:tc>
                <a:tc>
                  <a:txBody>
                    <a:bodyPr/>
                    <a:lstStyle/>
                    <a:p>
                      <a:r>
                        <a:rPr lang="it-IT" sz="1500" dirty="0" err="1"/>
                        <a:t>Breach</a:t>
                      </a:r>
                      <a:r>
                        <a:rPr lang="it-IT" sz="1500" dirty="0"/>
                        <a:t> of human </a:t>
                      </a:r>
                      <a:r>
                        <a:rPr lang="it-IT" sz="1500" dirty="0" err="1"/>
                        <a:t>rights</a:t>
                      </a:r>
                      <a:endParaRPr lang="it-IT" sz="1500" dirty="0"/>
                    </a:p>
                  </a:txBody>
                  <a:tcPr/>
                </a:tc>
                <a:extLst>
                  <a:ext uri="{0D108BD9-81ED-4DB2-BD59-A6C34878D82A}">
                    <a16:rowId xmlns:a16="http://schemas.microsoft.com/office/drawing/2014/main" val="2518596549"/>
                  </a:ext>
                </a:extLst>
              </a:tr>
            </a:tbl>
          </a:graphicData>
        </a:graphic>
      </p:graphicFrame>
    </p:spTree>
    <p:extLst>
      <p:ext uri="{BB962C8B-B14F-4D97-AF65-F5344CB8AC3E}">
        <p14:creationId xmlns:p14="http://schemas.microsoft.com/office/powerpoint/2010/main" val="4031724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3F962A-6696-DC4D-9151-B732F304E900}"/>
              </a:ext>
            </a:extLst>
          </p:cNvPr>
          <p:cNvSpPr>
            <a:spLocks noGrp="1"/>
          </p:cNvSpPr>
          <p:nvPr>
            <p:ph type="title"/>
          </p:nvPr>
        </p:nvSpPr>
        <p:spPr>
          <a:xfrm>
            <a:off x="746407" y="489976"/>
            <a:ext cx="10699186" cy="1325563"/>
          </a:xfrm>
        </p:spPr>
        <p:txBody>
          <a:bodyPr/>
          <a:lstStyle/>
          <a:p>
            <a:pPr algn="ctr"/>
            <a:r>
              <a:rPr lang="en-AU" dirty="0"/>
              <a:t>Key differences</a:t>
            </a:r>
            <a:br>
              <a:rPr lang="en-AU" dirty="0"/>
            </a:br>
            <a:r>
              <a:rPr lang="en-AU" dirty="0"/>
              <a:t>with FTAs and TSD chapters</a:t>
            </a:r>
          </a:p>
        </p:txBody>
      </p:sp>
      <p:sp>
        <p:nvSpPr>
          <p:cNvPr id="4" name="Marcador de número de diapositiva 3">
            <a:extLst>
              <a:ext uri="{FF2B5EF4-FFF2-40B4-BE49-F238E27FC236}">
                <a16:creationId xmlns:a16="http://schemas.microsoft.com/office/drawing/2014/main" id="{C19339D7-72AE-344D-8718-617745936228}"/>
              </a:ext>
            </a:extLst>
          </p:cNvPr>
          <p:cNvSpPr>
            <a:spLocks noGrp="1"/>
          </p:cNvSpPr>
          <p:nvPr>
            <p:ph type="sldNum" sz="quarter" idx="12"/>
          </p:nvPr>
        </p:nvSpPr>
        <p:spPr/>
        <p:txBody>
          <a:bodyPr/>
          <a:lstStyle/>
          <a:p>
            <a:fld id="{A85EF1E5-F080-0048-9372-CF230FDE727D}" type="slidenum">
              <a:rPr lang="es-ES" smtClean="0"/>
              <a:t>11</a:t>
            </a:fld>
            <a:endParaRPr lang="es-ES" dirty="0"/>
          </a:p>
        </p:txBody>
      </p:sp>
      <p:graphicFrame>
        <p:nvGraphicFramePr>
          <p:cNvPr id="5" name="Tabella 5">
            <a:extLst>
              <a:ext uri="{FF2B5EF4-FFF2-40B4-BE49-F238E27FC236}">
                <a16:creationId xmlns:a16="http://schemas.microsoft.com/office/drawing/2014/main" id="{51D81B26-E38D-6DF3-03FC-D1C595A4E13C}"/>
              </a:ext>
            </a:extLst>
          </p:cNvPr>
          <p:cNvGraphicFramePr>
            <a:graphicFrameLocks noGrp="1"/>
          </p:cNvGraphicFramePr>
          <p:nvPr>
            <p:extLst>
              <p:ext uri="{D42A27DB-BD31-4B8C-83A1-F6EECF244321}">
                <p14:modId xmlns:p14="http://schemas.microsoft.com/office/powerpoint/2010/main" val="2282289641"/>
              </p:ext>
            </p:extLst>
          </p:nvPr>
        </p:nvGraphicFramePr>
        <p:xfrm>
          <a:off x="746407" y="2069074"/>
          <a:ext cx="10699186" cy="3222119"/>
        </p:xfrm>
        <a:graphic>
          <a:graphicData uri="http://schemas.openxmlformats.org/drawingml/2006/table">
            <a:tbl>
              <a:tblPr firstRow="1" bandRow="1">
                <a:tableStyleId>{BDBED569-4797-4DF1-A0F4-6AAB3CD982D8}</a:tableStyleId>
              </a:tblPr>
              <a:tblGrid>
                <a:gridCol w="5349593">
                  <a:extLst>
                    <a:ext uri="{9D8B030D-6E8A-4147-A177-3AD203B41FA5}">
                      <a16:colId xmlns:a16="http://schemas.microsoft.com/office/drawing/2014/main" val="554743805"/>
                    </a:ext>
                  </a:extLst>
                </a:gridCol>
                <a:gridCol w="5349593">
                  <a:extLst>
                    <a:ext uri="{9D8B030D-6E8A-4147-A177-3AD203B41FA5}">
                      <a16:colId xmlns:a16="http://schemas.microsoft.com/office/drawing/2014/main" val="3474906245"/>
                    </a:ext>
                  </a:extLst>
                </a:gridCol>
              </a:tblGrid>
              <a:tr h="387479">
                <a:tc>
                  <a:txBody>
                    <a:bodyPr/>
                    <a:lstStyle/>
                    <a:p>
                      <a:pPr algn="ctr"/>
                      <a:r>
                        <a:rPr lang="it-IT" dirty="0" err="1"/>
                        <a:t>Pros</a:t>
                      </a:r>
                      <a:endParaRPr lang="it-IT" dirty="0"/>
                    </a:p>
                  </a:txBody>
                  <a:tcPr/>
                </a:tc>
                <a:tc>
                  <a:txBody>
                    <a:bodyPr/>
                    <a:lstStyle/>
                    <a:p>
                      <a:pPr algn="ctr"/>
                      <a:r>
                        <a:rPr lang="it-IT" dirty="0"/>
                        <a:t>Cons</a:t>
                      </a:r>
                    </a:p>
                  </a:txBody>
                  <a:tcPr/>
                </a:tc>
                <a:extLst>
                  <a:ext uri="{0D108BD9-81ED-4DB2-BD59-A6C34878D82A}">
                    <a16:rowId xmlns:a16="http://schemas.microsoft.com/office/drawing/2014/main" val="586212425"/>
                  </a:ext>
                </a:extLst>
              </a:tr>
              <a:tr h="1086368">
                <a:tc>
                  <a:txBody>
                    <a:bodyPr/>
                    <a:lstStyle/>
                    <a:p>
                      <a:pPr marL="285750" indent="-285750">
                        <a:buFontTx/>
                        <a:buChar char="-"/>
                      </a:pPr>
                      <a:r>
                        <a:rPr lang="en-AU" dirty="0"/>
                        <a:t>More sectoral focus on sustainable development (SD capacity building in Madagascar fishing sector)</a:t>
                      </a:r>
                    </a:p>
                    <a:p>
                      <a:pPr marL="0" indent="0">
                        <a:buFontTx/>
                        <a:buNone/>
                      </a:pPr>
                      <a:endParaRPr lang="en-AU" dirty="0"/>
                    </a:p>
                    <a:p>
                      <a:pPr marL="285750" indent="-285750">
                        <a:buFontTx/>
                        <a:buChar char="-"/>
                      </a:pPr>
                      <a:endParaRPr lang="en-AU" dirty="0"/>
                    </a:p>
                    <a:p>
                      <a:pPr marL="0" indent="0">
                        <a:buFontTx/>
                        <a:buNone/>
                      </a:pPr>
                      <a:endParaRPr lang="en-AU" dirty="0"/>
                    </a:p>
                    <a:p>
                      <a:pPr marL="285750" indent="-285750">
                        <a:buFontTx/>
                        <a:buChar char="-"/>
                      </a:pPr>
                      <a:endParaRPr lang="en-AU" dirty="0"/>
                    </a:p>
                    <a:p>
                      <a:pPr marL="285750" indent="-285750">
                        <a:buFontTx/>
                        <a:buChar char="-"/>
                      </a:pPr>
                      <a:r>
                        <a:rPr lang="en-AU" dirty="0"/>
                        <a:t>Suspension clause for HR</a:t>
                      </a:r>
                    </a:p>
                    <a:p>
                      <a:endParaRPr lang="it-IT" dirty="0"/>
                    </a:p>
                  </a:txBody>
                  <a:tcPr/>
                </a:tc>
                <a:tc>
                  <a:txBody>
                    <a:bodyPr/>
                    <a:lstStyle/>
                    <a:p>
                      <a:pPr marL="285750" indent="-285750">
                        <a:buFontTx/>
                        <a:buChar char="-"/>
                      </a:pPr>
                      <a:r>
                        <a:rPr lang="en-AU" dirty="0"/>
                        <a:t>Dispute settlement procedures less developed in SFPAs than TSD chapter</a:t>
                      </a:r>
                    </a:p>
                    <a:p>
                      <a:pPr marL="0" indent="0">
                        <a:buFontTx/>
                        <a:buNone/>
                      </a:pPr>
                      <a:endParaRPr lang="en-AU" dirty="0"/>
                    </a:p>
                    <a:p>
                      <a:pPr marL="285750" indent="-285750">
                        <a:buFontTx/>
                        <a:buChar char="-"/>
                      </a:pPr>
                      <a:r>
                        <a:rPr lang="en-AU" dirty="0"/>
                        <a:t>Less institutional architecture (no TSD committee, no DAGs, no Civil Society Forum)</a:t>
                      </a:r>
                    </a:p>
                    <a:p>
                      <a:pPr marL="0" indent="0">
                        <a:buFontTx/>
                        <a:buNone/>
                      </a:pPr>
                      <a:endParaRPr lang="en-AU" dirty="0"/>
                    </a:p>
                    <a:p>
                      <a:pPr marL="0" indent="0">
                        <a:buFontTx/>
                        <a:buNone/>
                      </a:pPr>
                      <a:endParaRPr lang="en-AU" dirty="0"/>
                    </a:p>
                    <a:p>
                      <a:pPr marL="285750" indent="-285750">
                        <a:buFontTx/>
                        <a:buChar char="-"/>
                      </a:pPr>
                      <a:r>
                        <a:rPr lang="en-AU" dirty="0"/>
                        <a:t>No suspension clause for SD (broader than HR)</a:t>
                      </a:r>
                    </a:p>
                    <a:p>
                      <a:pPr marL="285750" indent="-285750">
                        <a:buFontTx/>
                        <a:buChar char="-"/>
                      </a:pPr>
                      <a:endParaRPr lang="en-AU" dirty="0"/>
                    </a:p>
                    <a:p>
                      <a:endParaRPr lang="it-IT" dirty="0"/>
                    </a:p>
                  </a:txBody>
                  <a:tcPr/>
                </a:tc>
                <a:extLst>
                  <a:ext uri="{0D108BD9-81ED-4DB2-BD59-A6C34878D82A}">
                    <a16:rowId xmlns:a16="http://schemas.microsoft.com/office/drawing/2014/main" val="2113495034"/>
                  </a:ext>
                </a:extLst>
              </a:tr>
            </a:tbl>
          </a:graphicData>
        </a:graphic>
      </p:graphicFrame>
    </p:spTree>
    <p:extLst>
      <p:ext uri="{BB962C8B-B14F-4D97-AF65-F5344CB8AC3E}">
        <p14:creationId xmlns:p14="http://schemas.microsoft.com/office/powerpoint/2010/main" val="1339608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3F962A-6696-DC4D-9151-B732F304E900}"/>
              </a:ext>
            </a:extLst>
          </p:cNvPr>
          <p:cNvSpPr>
            <a:spLocks noGrp="1"/>
          </p:cNvSpPr>
          <p:nvPr>
            <p:ph type="title"/>
          </p:nvPr>
        </p:nvSpPr>
        <p:spPr>
          <a:xfrm>
            <a:off x="746407" y="489976"/>
            <a:ext cx="10699186" cy="1325563"/>
          </a:xfrm>
        </p:spPr>
        <p:txBody>
          <a:bodyPr/>
          <a:lstStyle/>
          <a:p>
            <a:pPr algn="ctr"/>
            <a:r>
              <a:rPr lang="en-AU" dirty="0"/>
              <a:t>Conclusion</a:t>
            </a:r>
          </a:p>
        </p:txBody>
      </p:sp>
      <p:sp>
        <p:nvSpPr>
          <p:cNvPr id="3" name="Marcador de contenido 2">
            <a:extLst>
              <a:ext uri="{FF2B5EF4-FFF2-40B4-BE49-F238E27FC236}">
                <a16:creationId xmlns:a16="http://schemas.microsoft.com/office/drawing/2014/main" id="{CA3953F5-74D6-1149-8F1B-77589F2838E9}"/>
              </a:ext>
            </a:extLst>
          </p:cNvPr>
          <p:cNvSpPr>
            <a:spLocks noGrp="1"/>
          </p:cNvSpPr>
          <p:nvPr>
            <p:ph idx="1"/>
          </p:nvPr>
        </p:nvSpPr>
        <p:spPr>
          <a:xfrm>
            <a:off x="641235" y="1920046"/>
            <a:ext cx="10699186" cy="4051796"/>
          </a:xfrm>
        </p:spPr>
        <p:txBody>
          <a:bodyPr>
            <a:normAutofit/>
          </a:bodyPr>
          <a:lstStyle/>
          <a:p>
            <a:pPr algn="just"/>
            <a:r>
              <a:rPr lang="en-AU" dirty="0"/>
              <a:t>Potential contestation from CSOs</a:t>
            </a:r>
          </a:p>
          <a:p>
            <a:pPr algn="just"/>
            <a:endParaRPr lang="en-AU" dirty="0"/>
          </a:p>
          <a:p>
            <a:pPr algn="just"/>
            <a:endParaRPr lang="en-AU"/>
          </a:p>
          <a:p>
            <a:pPr algn="just"/>
            <a:endParaRPr lang="en-AU" dirty="0"/>
          </a:p>
          <a:p>
            <a:pPr algn="just"/>
            <a:endParaRPr lang="en-AU" dirty="0"/>
          </a:p>
          <a:p>
            <a:pPr algn="just"/>
            <a:r>
              <a:rPr lang="en-AU" dirty="0"/>
              <a:t>Chance to define EU economic security more oriented towards sustainable development?</a:t>
            </a:r>
          </a:p>
          <a:p>
            <a:endParaRPr lang="en-AU" dirty="0"/>
          </a:p>
        </p:txBody>
      </p:sp>
      <p:sp>
        <p:nvSpPr>
          <p:cNvPr id="4" name="Marcador de número de diapositiva 3">
            <a:extLst>
              <a:ext uri="{FF2B5EF4-FFF2-40B4-BE49-F238E27FC236}">
                <a16:creationId xmlns:a16="http://schemas.microsoft.com/office/drawing/2014/main" id="{C19339D7-72AE-344D-8718-617745936228}"/>
              </a:ext>
            </a:extLst>
          </p:cNvPr>
          <p:cNvSpPr>
            <a:spLocks noGrp="1"/>
          </p:cNvSpPr>
          <p:nvPr>
            <p:ph type="sldNum" sz="quarter" idx="12"/>
          </p:nvPr>
        </p:nvSpPr>
        <p:spPr/>
        <p:txBody>
          <a:bodyPr/>
          <a:lstStyle/>
          <a:p>
            <a:fld id="{A85EF1E5-F080-0048-9372-CF230FDE727D}" type="slidenum">
              <a:rPr lang="es-ES" smtClean="0"/>
              <a:t>12</a:t>
            </a:fld>
            <a:endParaRPr lang="es-ES" dirty="0"/>
          </a:p>
        </p:txBody>
      </p:sp>
    </p:spTree>
    <p:extLst>
      <p:ext uri="{BB962C8B-B14F-4D97-AF65-F5344CB8AC3E}">
        <p14:creationId xmlns:p14="http://schemas.microsoft.com/office/powerpoint/2010/main" val="770196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A3953F5-74D6-1149-8F1B-77589F2838E9}"/>
              </a:ext>
            </a:extLst>
          </p:cNvPr>
          <p:cNvSpPr>
            <a:spLocks noGrp="1"/>
          </p:cNvSpPr>
          <p:nvPr>
            <p:ph idx="1"/>
          </p:nvPr>
        </p:nvSpPr>
        <p:spPr>
          <a:xfrm>
            <a:off x="619462" y="1121229"/>
            <a:ext cx="10699186" cy="3939540"/>
          </a:xfrm>
        </p:spPr>
        <p:txBody>
          <a:bodyPr/>
          <a:lstStyle/>
          <a:p>
            <a:pPr marL="0" indent="0" algn="ctr">
              <a:buNone/>
            </a:pPr>
            <a:endParaRPr lang="en-AU" dirty="0"/>
          </a:p>
          <a:p>
            <a:pPr marL="0" indent="0" algn="ctr">
              <a:buNone/>
            </a:pPr>
            <a:endParaRPr lang="en-AU" dirty="0"/>
          </a:p>
          <a:p>
            <a:pPr marL="0" indent="0" algn="ctr">
              <a:buNone/>
            </a:pPr>
            <a:br>
              <a:rPr lang="en-AU" dirty="0"/>
            </a:br>
            <a:r>
              <a:rPr lang="en-AU" dirty="0"/>
              <a:t>Thank you for your attention!</a:t>
            </a:r>
          </a:p>
          <a:p>
            <a:pPr marL="0" indent="0" algn="ctr">
              <a:buNone/>
            </a:pPr>
            <a:r>
              <a:rPr lang="en-AU" dirty="0"/>
              <a:t>Feedbacks and questions are </a:t>
            </a:r>
            <a:r>
              <a:rPr lang="en-AU"/>
              <a:t>highly welcome:</a:t>
            </a:r>
            <a:endParaRPr lang="en-AU" dirty="0"/>
          </a:p>
          <a:p>
            <a:pPr marL="0" indent="0" algn="ctr">
              <a:buNone/>
            </a:pPr>
            <a:r>
              <a:rPr lang="en-AU" dirty="0">
                <a:hlinkClick r:id="rId3"/>
              </a:rPr>
              <a:t>isolaclara.macchia@eui.eu</a:t>
            </a:r>
            <a:r>
              <a:rPr lang="en-AU" dirty="0"/>
              <a:t> </a:t>
            </a:r>
          </a:p>
        </p:txBody>
      </p:sp>
      <p:sp>
        <p:nvSpPr>
          <p:cNvPr id="4" name="Marcador de número de diapositiva 3">
            <a:extLst>
              <a:ext uri="{FF2B5EF4-FFF2-40B4-BE49-F238E27FC236}">
                <a16:creationId xmlns:a16="http://schemas.microsoft.com/office/drawing/2014/main" id="{C19339D7-72AE-344D-8718-617745936228}"/>
              </a:ext>
            </a:extLst>
          </p:cNvPr>
          <p:cNvSpPr>
            <a:spLocks noGrp="1"/>
          </p:cNvSpPr>
          <p:nvPr>
            <p:ph type="sldNum" sz="quarter" idx="12"/>
          </p:nvPr>
        </p:nvSpPr>
        <p:spPr/>
        <p:txBody>
          <a:bodyPr/>
          <a:lstStyle/>
          <a:p>
            <a:fld id="{A85EF1E5-F080-0048-9372-CF230FDE727D}" type="slidenum">
              <a:rPr lang="es-ES" smtClean="0"/>
              <a:t>13</a:t>
            </a:fld>
            <a:endParaRPr lang="es-ES" dirty="0"/>
          </a:p>
        </p:txBody>
      </p:sp>
    </p:spTree>
    <p:extLst>
      <p:ext uri="{BB962C8B-B14F-4D97-AF65-F5344CB8AC3E}">
        <p14:creationId xmlns:p14="http://schemas.microsoft.com/office/powerpoint/2010/main" val="3429860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3F962A-6696-DC4D-9151-B732F304E900}"/>
              </a:ext>
            </a:extLst>
          </p:cNvPr>
          <p:cNvSpPr>
            <a:spLocks noGrp="1"/>
          </p:cNvSpPr>
          <p:nvPr>
            <p:ph type="title"/>
          </p:nvPr>
        </p:nvSpPr>
        <p:spPr>
          <a:xfrm>
            <a:off x="746407" y="489976"/>
            <a:ext cx="10699186" cy="1325563"/>
          </a:xfrm>
        </p:spPr>
        <p:txBody>
          <a:bodyPr/>
          <a:lstStyle/>
          <a:p>
            <a:pPr algn="ctr"/>
            <a:r>
              <a:rPr lang="en-AU" dirty="0"/>
              <a:t>Introduction</a:t>
            </a:r>
          </a:p>
        </p:txBody>
      </p:sp>
      <p:sp>
        <p:nvSpPr>
          <p:cNvPr id="3" name="Marcador de contenido 2">
            <a:extLst>
              <a:ext uri="{FF2B5EF4-FFF2-40B4-BE49-F238E27FC236}">
                <a16:creationId xmlns:a16="http://schemas.microsoft.com/office/drawing/2014/main" id="{CA3953F5-74D6-1149-8F1B-77589F2838E9}"/>
              </a:ext>
            </a:extLst>
          </p:cNvPr>
          <p:cNvSpPr>
            <a:spLocks noGrp="1"/>
          </p:cNvSpPr>
          <p:nvPr>
            <p:ph idx="1"/>
          </p:nvPr>
        </p:nvSpPr>
        <p:spPr>
          <a:xfrm>
            <a:off x="760977" y="1719943"/>
            <a:ext cx="5193509" cy="2242457"/>
          </a:xfrm>
        </p:spPr>
        <p:txBody>
          <a:bodyPr/>
          <a:lstStyle/>
          <a:p>
            <a:pPr algn="just"/>
            <a:r>
              <a:rPr lang="en-AU" dirty="0"/>
              <a:t>2020-2022: big economic shocks</a:t>
            </a:r>
          </a:p>
          <a:p>
            <a:pPr algn="just"/>
            <a:endParaRPr lang="en-AU" dirty="0"/>
          </a:p>
          <a:p>
            <a:pPr algn="just"/>
            <a:r>
              <a:rPr lang="en-AU" dirty="0"/>
              <a:t>Growing focus on economic security within EU (trade) policy</a:t>
            </a:r>
          </a:p>
        </p:txBody>
      </p:sp>
      <p:sp>
        <p:nvSpPr>
          <p:cNvPr id="4" name="Marcador de número de diapositiva 3">
            <a:extLst>
              <a:ext uri="{FF2B5EF4-FFF2-40B4-BE49-F238E27FC236}">
                <a16:creationId xmlns:a16="http://schemas.microsoft.com/office/drawing/2014/main" id="{C19339D7-72AE-344D-8718-617745936228}"/>
              </a:ext>
            </a:extLst>
          </p:cNvPr>
          <p:cNvSpPr>
            <a:spLocks noGrp="1"/>
          </p:cNvSpPr>
          <p:nvPr>
            <p:ph type="sldNum" sz="quarter" idx="12"/>
          </p:nvPr>
        </p:nvSpPr>
        <p:spPr/>
        <p:txBody>
          <a:bodyPr/>
          <a:lstStyle/>
          <a:p>
            <a:fld id="{A85EF1E5-F080-0048-9372-CF230FDE727D}" type="slidenum">
              <a:rPr lang="es-ES" smtClean="0"/>
              <a:t>2</a:t>
            </a:fld>
            <a:endParaRPr lang="es-ES" dirty="0"/>
          </a:p>
        </p:txBody>
      </p:sp>
      <p:pic>
        <p:nvPicPr>
          <p:cNvPr id="7" name="Picture 2" descr="A visual with a blue bar on top and a white background. &#10;&#10;In the top bar, the text &quot;European Economic Security Strategy&quot;. &#10;&#10;In the white body the text:&quot;&#10;&#10;Promoting the EU's competitiveness by bolstering its Single Market, innovation, technological and industrial capacities. &#10;&#10;Protecting the EU's economic security through a range of existing and new tools. &#10;&#10;Partnering with others to strengthen economic security, notably by working with reliable partners to address shared security concerns though diversified and improved trade agreements, strengthening international rules and institutions, and investing in sustainable development.&quot;&#10;&#10;On the right side, a triangle is divided into three parts to represent the three-pronged aims. &#10;&#10;On the bottom-right side, is the logo of the European Commission.&#10;">
            <a:extLst>
              <a:ext uri="{FF2B5EF4-FFF2-40B4-BE49-F238E27FC236}">
                <a16:creationId xmlns:a16="http://schemas.microsoft.com/office/drawing/2014/main" id="{02A5BBAE-A4B5-473A-753F-80DF3C193A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5869" y="1431324"/>
            <a:ext cx="5010150" cy="5010150"/>
          </a:xfrm>
          <a:prstGeom prst="rect">
            <a:avLst/>
          </a:prstGeom>
          <a:noFill/>
          <a:extLst>
            <a:ext uri="{909E8E84-426E-40DD-AFC4-6F175D3DCCD1}">
              <a14:hiddenFill xmlns:a14="http://schemas.microsoft.com/office/drawing/2010/main">
                <a:solidFill>
                  <a:srgbClr val="FFFFFF"/>
                </a:solidFill>
              </a14:hiddenFill>
            </a:ext>
          </a:extLst>
        </p:spPr>
      </p:pic>
      <p:pic>
        <p:nvPicPr>
          <p:cNvPr id="9" name="Immagine 8">
            <a:extLst>
              <a:ext uri="{FF2B5EF4-FFF2-40B4-BE49-F238E27FC236}">
                <a16:creationId xmlns:a16="http://schemas.microsoft.com/office/drawing/2014/main" id="{0CBD4EA2-7861-95CE-E612-DC7D47CA581E}"/>
              </a:ext>
            </a:extLst>
          </p:cNvPr>
          <p:cNvPicPr>
            <a:picLocks noChangeAspect="1"/>
          </p:cNvPicPr>
          <p:nvPr/>
        </p:nvPicPr>
        <p:blipFill>
          <a:blip r:embed="rId3"/>
          <a:stretch>
            <a:fillRect/>
          </a:stretch>
        </p:blipFill>
        <p:spPr>
          <a:xfrm>
            <a:off x="78708" y="4516015"/>
            <a:ext cx="6687161" cy="1052894"/>
          </a:xfrm>
          <a:prstGeom prst="rect">
            <a:avLst/>
          </a:prstGeom>
        </p:spPr>
      </p:pic>
      <p:cxnSp>
        <p:nvCxnSpPr>
          <p:cNvPr id="12" name="Connettore 2 11">
            <a:extLst>
              <a:ext uri="{FF2B5EF4-FFF2-40B4-BE49-F238E27FC236}">
                <a16:creationId xmlns:a16="http://schemas.microsoft.com/office/drawing/2014/main" id="{F6E3B6C6-8959-93DA-6C15-BA13489E2E3D}"/>
              </a:ext>
            </a:extLst>
          </p:cNvPr>
          <p:cNvCxnSpPr>
            <a:cxnSpLocks/>
          </p:cNvCxnSpPr>
          <p:nvPr/>
        </p:nvCxnSpPr>
        <p:spPr>
          <a:xfrm flipV="1">
            <a:off x="3733799" y="5355771"/>
            <a:ext cx="0" cy="987731"/>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837371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3F962A-6696-DC4D-9151-B732F304E900}"/>
              </a:ext>
            </a:extLst>
          </p:cNvPr>
          <p:cNvSpPr>
            <a:spLocks noGrp="1"/>
          </p:cNvSpPr>
          <p:nvPr>
            <p:ph type="title"/>
          </p:nvPr>
        </p:nvSpPr>
        <p:spPr>
          <a:xfrm>
            <a:off x="746407" y="489976"/>
            <a:ext cx="10699186" cy="1325563"/>
          </a:xfrm>
        </p:spPr>
        <p:txBody>
          <a:bodyPr/>
          <a:lstStyle/>
          <a:p>
            <a:pPr algn="ctr"/>
            <a:r>
              <a:rPr lang="en-AU" dirty="0"/>
              <a:t>What future for trade </a:t>
            </a:r>
            <a:br>
              <a:rPr lang="en-AU" dirty="0"/>
            </a:br>
            <a:r>
              <a:rPr lang="en-AU" dirty="0"/>
              <a:t>and sustainable development?</a:t>
            </a:r>
          </a:p>
        </p:txBody>
      </p:sp>
      <p:sp>
        <p:nvSpPr>
          <p:cNvPr id="3" name="Marcador de contenido 2">
            <a:extLst>
              <a:ext uri="{FF2B5EF4-FFF2-40B4-BE49-F238E27FC236}">
                <a16:creationId xmlns:a16="http://schemas.microsoft.com/office/drawing/2014/main" id="{CA3953F5-74D6-1149-8F1B-77589F2838E9}"/>
              </a:ext>
            </a:extLst>
          </p:cNvPr>
          <p:cNvSpPr>
            <a:spLocks noGrp="1"/>
          </p:cNvSpPr>
          <p:nvPr>
            <p:ph idx="1"/>
          </p:nvPr>
        </p:nvSpPr>
        <p:spPr>
          <a:xfrm>
            <a:off x="760977" y="2002971"/>
            <a:ext cx="10699186" cy="3917769"/>
          </a:xfrm>
        </p:spPr>
        <p:txBody>
          <a:bodyPr/>
          <a:lstStyle/>
          <a:p>
            <a:pPr marL="0" indent="0" algn="ctr">
              <a:buNone/>
            </a:pPr>
            <a:r>
              <a:rPr lang="en-AU" dirty="0"/>
              <a:t>Economic security </a:t>
            </a:r>
            <a:r>
              <a:rPr lang="en-AU" i="1" dirty="0"/>
              <a:t>vs</a:t>
            </a:r>
            <a:r>
              <a:rPr lang="en-AU" dirty="0"/>
              <a:t> sustainable development?</a:t>
            </a:r>
          </a:p>
          <a:p>
            <a:endParaRPr lang="en-AU" dirty="0"/>
          </a:p>
          <a:p>
            <a:pPr marL="0" indent="0" algn="ctr">
              <a:buNone/>
            </a:pPr>
            <a:r>
              <a:rPr lang="en-AU" b="1" dirty="0"/>
              <a:t>Overview:</a:t>
            </a:r>
          </a:p>
          <a:p>
            <a:pPr marL="457200" indent="-457200" algn="just">
              <a:buAutoNum type="arabicPeriod"/>
            </a:pPr>
            <a:r>
              <a:rPr lang="en-AU" dirty="0"/>
              <a:t>Trade policy and sustainable development after Lisbon</a:t>
            </a:r>
          </a:p>
          <a:p>
            <a:pPr marL="457200" indent="-457200" algn="just">
              <a:buAutoNum type="arabicPeriod"/>
            </a:pPr>
            <a:r>
              <a:rPr lang="en-AU" dirty="0"/>
              <a:t>EU economic security strategy 2023 and 2024</a:t>
            </a:r>
          </a:p>
          <a:p>
            <a:pPr marL="457200" indent="-457200" algn="just">
              <a:buAutoNum type="arabicPeriod"/>
            </a:pPr>
            <a:r>
              <a:rPr lang="en-AU" dirty="0"/>
              <a:t>Small case study: Sustainable Fisheries Partnership Agreements (SFPAs)</a:t>
            </a:r>
          </a:p>
          <a:p>
            <a:pPr marL="457200" indent="-457200" algn="just">
              <a:buAutoNum type="arabicPeriod"/>
            </a:pPr>
            <a:r>
              <a:rPr lang="en-AU" dirty="0"/>
              <a:t>Conclusions</a:t>
            </a:r>
          </a:p>
        </p:txBody>
      </p:sp>
      <p:sp>
        <p:nvSpPr>
          <p:cNvPr id="4" name="Marcador de número de diapositiva 3">
            <a:extLst>
              <a:ext uri="{FF2B5EF4-FFF2-40B4-BE49-F238E27FC236}">
                <a16:creationId xmlns:a16="http://schemas.microsoft.com/office/drawing/2014/main" id="{C19339D7-72AE-344D-8718-617745936228}"/>
              </a:ext>
            </a:extLst>
          </p:cNvPr>
          <p:cNvSpPr>
            <a:spLocks noGrp="1"/>
          </p:cNvSpPr>
          <p:nvPr>
            <p:ph type="sldNum" sz="quarter" idx="12"/>
          </p:nvPr>
        </p:nvSpPr>
        <p:spPr/>
        <p:txBody>
          <a:bodyPr/>
          <a:lstStyle/>
          <a:p>
            <a:fld id="{A85EF1E5-F080-0048-9372-CF230FDE727D}" type="slidenum">
              <a:rPr lang="es-ES" smtClean="0"/>
              <a:t>3</a:t>
            </a:fld>
            <a:endParaRPr lang="es-ES" dirty="0"/>
          </a:p>
        </p:txBody>
      </p:sp>
    </p:spTree>
    <p:extLst>
      <p:ext uri="{BB962C8B-B14F-4D97-AF65-F5344CB8AC3E}">
        <p14:creationId xmlns:p14="http://schemas.microsoft.com/office/powerpoint/2010/main" val="1913199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3F962A-6696-DC4D-9151-B732F304E900}"/>
              </a:ext>
            </a:extLst>
          </p:cNvPr>
          <p:cNvSpPr>
            <a:spLocks noGrp="1"/>
          </p:cNvSpPr>
          <p:nvPr>
            <p:ph type="title"/>
          </p:nvPr>
        </p:nvSpPr>
        <p:spPr>
          <a:xfrm>
            <a:off x="746407" y="489976"/>
            <a:ext cx="10699186" cy="1325563"/>
          </a:xfrm>
        </p:spPr>
        <p:txBody>
          <a:bodyPr/>
          <a:lstStyle/>
          <a:p>
            <a:pPr algn="ctr"/>
            <a:r>
              <a:rPr lang="en-AU" dirty="0"/>
              <a:t>Trade policy &amp; SD</a:t>
            </a:r>
            <a:br>
              <a:rPr lang="en-AU" dirty="0"/>
            </a:br>
            <a:r>
              <a:rPr lang="en-AU" dirty="0"/>
              <a:t>post-Lisbon</a:t>
            </a:r>
          </a:p>
        </p:txBody>
      </p:sp>
      <p:sp>
        <p:nvSpPr>
          <p:cNvPr id="3" name="Marcador de contenido 2">
            <a:extLst>
              <a:ext uri="{FF2B5EF4-FFF2-40B4-BE49-F238E27FC236}">
                <a16:creationId xmlns:a16="http://schemas.microsoft.com/office/drawing/2014/main" id="{CA3953F5-74D6-1149-8F1B-77589F2838E9}"/>
              </a:ext>
            </a:extLst>
          </p:cNvPr>
          <p:cNvSpPr>
            <a:spLocks noGrp="1"/>
          </p:cNvSpPr>
          <p:nvPr>
            <p:ph idx="1"/>
          </p:nvPr>
        </p:nvSpPr>
        <p:spPr>
          <a:xfrm>
            <a:off x="760977" y="1937657"/>
            <a:ext cx="10699186" cy="3983083"/>
          </a:xfrm>
        </p:spPr>
        <p:txBody>
          <a:bodyPr>
            <a:normAutofit lnSpcReduction="10000"/>
          </a:bodyPr>
          <a:lstStyle/>
          <a:p>
            <a:r>
              <a:rPr lang="en-AU" dirty="0"/>
              <a:t>Lisbon Treaty entered into force in 2009</a:t>
            </a:r>
          </a:p>
          <a:p>
            <a:pPr marL="742950" lvl="1" indent="-285750" algn="just">
              <a:lnSpc>
                <a:spcPct val="107000"/>
              </a:lnSpc>
              <a:spcAft>
                <a:spcPts val="800"/>
              </a:spcAft>
              <a:buFont typeface="+mj-lt"/>
              <a:buAutoNum type="alphaLcPeriod"/>
            </a:pPr>
            <a:r>
              <a:rPr lang="en-AU" dirty="0">
                <a:latin typeface="Aptos" panose="020B0004020202020204" pitchFamily="34" charset="0"/>
              </a:rPr>
              <a:t>Article 3(3): </a:t>
            </a:r>
            <a:r>
              <a:rPr lang="en-GB" dirty="0">
                <a:effectLst/>
                <a:latin typeface="Aptos" panose="020B0004020202020204" pitchFamily="34" charset="0"/>
                <a:ea typeface="Calibri" panose="020F0502020204030204" pitchFamily="34" charset="0"/>
                <a:cs typeface="Times New Roman" panose="02020603050405020304" pitchFamily="18" charset="0"/>
              </a:rPr>
              <a:t>“the EU </a:t>
            </a:r>
            <a:r>
              <a:rPr lang="en-GB" b="1" u="sng" dirty="0">
                <a:effectLst/>
                <a:latin typeface="Aptos" panose="020B0004020202020204" pitchFamily="34" charset="0"/>
                <a:ea typeface="Calibri" panose="020F0502020204030204" pitchFamily="34" charset="0"/>
                <a:cs typeface="Times New Roman" panose="02020603050405020304" pitchFamily="18" charset="0"/>
              </a:rPr>
              <a:t>shall work for the sustainable development </a:t>
            </a:r>
            <a:r>
              <a:rPr lang="en-GB" dirty="0">
                <a:effectLst/>
                <a:latin typeface="Aptos" panose="020B0004020202020204" pitchFamily="34" charset="0"/>
                <a:ea typeface="Calibri" panose="020F0502020204030204" pitchFamily="34" charset="0"/>
                <a:cs typeface="Times New Roman" panose="02020603050405020304" pitchFamily="18" charset="0"/>
              </a:rPr>
              <a:t>of Europe based on a balanced economic growth […] aiming </a:t>
            </a:r>
            <a:r>
              <a:rPr lang="en-GB" u="sng" dirty="0">
                <a:effectLst/>
                <a:latin typeface="Aptos" panose="020B0004020202020204" pitchFamily="34" charset="0"/>
                <a:ea typeface="Calibri" panose="020F0502020204030204" pitchFamily="34" charset="0"/>
                <a:cs typeface="Times New Roman" panose="02020603050405020304" pitchFamily="18" charset="0"/>
              </a:rPr>
              <a:t>at full employment and social progress, and a high level of protection and improvement of the quality of the environment</a:t>
            </a:r>
            <a:r>
              <a:rPr lang="en-GB" dirty="0">
                <a:effectLst/>
                <a:latin typeface="Aptos" panose="020B0004020202020204" pitchFamily="34" charset="0"/>
                <a:ea typeface="Calibri" panose="020F0502020204030204" pitchFamily="34" charset="0"/>
                <a:cs typeface="Times New Roman" panose="02020603050405020304" pitchFamily="18" charset="0"/>
              </a:rPr>
              <a:t>”</a:t>
            </a:r>
          </a:p>
          <a:p>
            <a:pPr marL="742950" lvl="1" indent="-285750" algn="just">
              <a:lnSpc>
                <a:spcPct val="107000"/>
              </a:lnSpc>
              <a:spcAft>
                <a:spcPts val="800"/>
              </a:spcAft>
              <a:buFont typeface="+mj-lt"/>
              <a:buAutoNum type="alphaLcPeriod"/>
            </a:pPr>
            <a:r>
              <a:rPr lang="en-GB" dirty="0">
                <a:latin typeface="Aptos" panose="020B0004020202020204" pitchFamily="34" charset="0"/>
                <a:ea typeface="Calibri" panose="020F0502020204030204" pitchFamily="34" charset="0"/>
                <a:cs typeface="Times New Roman" panose="02020603050405020304" pitchFamily="18" charset="0"/>
              </a:rPr>
              <a:t>Article 3(5): </a:t>
            </a:r>
            <a:r>
              <a:rPr lang="en-GB" sz="2000" dirty="0">
                <a:effectLst/>
                <a:latin typeface="Aptos" panose="020B0004020202020204" pitchFamily="34" charset="0"/>
                <a:ea typeface="Calibri" panose="020F0502020204030204" pitchFamily="34" charset="0"/>
                <a:cs typeface="Times New Roman" panose="02020603050405020304" pitchFamily="18" charset="0"/>
              </a:rPr>
              <a:t>“the EU “in its relations with the wider world, […] shall uphold and promote its values and interests” </a:t>
            </a:r>
            <a:r>
              <a:rPr lang="en-GB" sz="2000" b="1" u="sng" dirty="0">
                <a:effectLst/>
                <a:latin typeface="Aptos" panose="020B0004020202020204" pitchFamily="34" charset="0"/>
                <a:ea typeface="Calibri" panose="020F0502020204030204" pitchFamily="34" charset="0"/>
                <a:cs typeface="Times New Roman" panose="02020603050405020304" pitchFamily="18" charset="0"/>
              </a:rPr>
              <a:t>contributing to sustainable development, free and fair trade</a:t>
            </a:r>
            <a:r>
              <a:rPr lang="en-GB" sz="2000" dirty="0">
                <a:effectLst/>
                <a:latin typeface="Aptos" panose="020B0004020202020204" pitchFamily="34" charset="0"/>
                <a:ea typeface="Calibri" panose="020F0502020204030204" pitchFamily="34" charset="0"/>
                <a:cs typeface="Times New Roman" panose="02020603050405020304" pitchFamily="18" charset="0"/>
              </a:rPr>
              <a:t>”</a:t>
            </a:r>
          </a:p>
          <a:p>
            <a:pPr marL="742950" lvl="1" indent="-285750" algn="just">
              <a:lnSpc>
                <a:spcPct val="107000"/>
              </a:lnSpc>
              <a:spcAft>
                <a:spcPts val="800"/>
              </a:spcAft>
              <a:buFont typeface="+mj-lt"/>
              <a:buAutoNum type="alphaLcPeriod"/>
            </a:pPr>
            <a:r>
              <a:rPr lang="en-GB" dirty="0">
                <a:latin typeface="Aptos" panose="020B0004020202020204" pitchFamily="34" charset="0"/>
                <a:ea typeface="Calibri" panose="020F0502020204030204" pitchFamily="34" charset="0"/>
                <a:cs typeface="Times New Roman" panose="02020603050405020304" pitchFamily="18" charset="0"/>
              </a:rPr>
              <a:t>Article 21: </a:t>
            </a:r>
            <a:r>
              <a:rPr lang="en-GB" sz="2000" dirty="0">
                <a:effectLst/>
                <a:latin typeface="Aptos" panose="020B0004020202020204" pitchFamily="34" charset="0"/>
                <a:ea typeface="Calibri" panose="020F0502020204030204" pitchFamily="34" charset="0"/>
                <a:cs typeface="Times New Roman" panose="02020603050405020304" pitchFamily="18" charset="0"/>
              </a:rPr>
              <a:t>“the EU “</a:t>
            </a:r>
            <a:r>
              <a:rPr lang="en-GB" sz="2000" b="1" u="sng" dirty="0">
                <a:effectLst/>
                <a:latin typeface="Aptos" panose="020B0004020202020204" pitchFamily="34" charset="0"/>
                <a:ea typeface="Calibri" panose="020F0502020204030204" pitchFamily="34" charset="0"/>
                <a:cs typeface="Times New Roman" panose="02020603050405020304" pitchFamily="18" charset="0"/>
              </a:rPr>
              <a:t>shall seek to develop relations and build partnerships with third countries,</a:t>
            </a:r>
            <a:r>
              <a:rPr lang="en-GB" sz="2000" dirty="0">
                <a:effectLst/>
                <a:latin typeface="Aptos" panose="020B0004020202020204" pitchFamily="34" charset="0"/>
                <a:ea typeface="Calibri" panose="020F0502020204030204" pitchFamily="34" charset="0"/>
                <a:cs typeface="Times New Roman" panose="02020603050405020304" pitchFamily="18" charset="0"/>
              </a:rPr>
              <a:t> and international, regional or global organisations. </a:t>
            </a:r>
            <a:r>
              <a:rPr lang="it-IT" sz="2000" dirty="0">
                <a:effectLst/>
                <a:latin typeface="Aptos" panose="020B0004020202020204" pitchFamily="34" charset="0"/>
                <a:ea typeface="Calibri" panose="020F0502020204030204" pitchFamily="34" charset="0"/>
                <a:cs typeface="Times New Roman" panose="02020603050405020304" pitchFamily="18" charset="0"/>
              </a:rPr>
              <a:t>[…] </a:t>
            </a:r>
            <a:r>
              <a:rPr lang="it-IT" sz="2000" dirty="0" err="1">
                <a:effectLst/>
                <a:latin typeface="Aptos" panose="020B0004020202020204" pitchFamily="34" charset="0"/>
                <a:ea typeface="Calibri" panose="020F0502020204030204" pitchFamily="34" charset="0"/>
                <a:cs typeface="Times New Roman" panose="02020603050405020304" pitchFamily="18" charset="0"/>
              </a:rPr>
              <a:t>It</a:t>
            </a:r>
            <a:r>
              <a:rPr lang="it-IT" sz="2000" dirty="0">
                <a:effectLst/>
                <a:latin typeface="Aptos" panose="020B0004020202020204" pitchFamily="34" charset="0"/>
                <a:ea typeface="Calibri" panose="020F0502020204030204" pitchFamily="34" charset="0"/>
                <a:cs typeface="Times New Roman" panose="02020603050405020304" pitchFamily="18" charset="0"/>
              </a:rPr>
              <a:t> </a:t>
            </a:r>
            <a:r>
              <a:rPr lang="it-IT" sz="2000" dirty="0" err="1">
                <a:effectLst/>
                <a:latin typeface="Aptos" panose="020B0004020202020204" pitchFamily="34" charset="0"/>
                <a:ea typeface="Calibri" panose="020F0502020204030204" pitchFamily="34" charset="0"/>
                <a:cs typeface="Times New Roman" panose="02020603050405020304" pitchFamily="18" charset="0"/>
              </a:rPr>
              <a:t>shall</a:t>
            </a:r>
            <a:r>
              <a:rPr lang="it-IT" sz="2000" dirty="0">
                <a:effectLst/>
                <a:latin typeface="Aptos" panose="020B0004020202020204" pitchFamily="34" charset="0"/>
                <a:ea typeface="Calibri" panose="020F0502020204030204" pitchFamily="34" charset="0"/>
                <a:cs typeface="Times New Roman" panose="02020603050405020304" pitchFamily="18" charset="0"/>
              </a:rPr>
              <a:t> </a:t>
            </a:r>
            <a:r>
              <a:rPr lang="it-IT" sz="2000" dirty="0" err="1">
                <a:effectLst/>
                <a:latin typeface="Aptos" panose="020B0004020202020204" pitchFamily="34" charset="0"/>
                <a:ea typeface="Calibri" panose="020F0502020204030204" pitchFamily="34" charset="0"/>
                <a:cs typeface="Times New Roman" panose="02020603050405020304" pitchFamily="18" charset="0"/>
              </a:rPr>
              <a:t>promote</a:t>
            </a:r>
            <a:r>
              <a:rPr lang="it-IT" sz="2000" dirty="0">
                <a:effectLst/>
                <a:latin typeface="Aptos" panose="020B0004020202020204" pitchFamily="34" charset="0"/>
                <a:ea typeface="Calibri" panose="020F0502020204030204" pitchFamily="34" charset="0"/>
                <a:cs typeface="Times New Roman" panose="02020603050405020304" pitchFamily="18" charset="0"/>
              </a:rPr>
              <a:t> </a:t>
            </a:r>
            <a:r>
              <a:rPr lang="it-IT" sz="2000" dirty="0" err="1">
                <a:effectLst/>
                <a:latin typeface="Aptos" panose="020B0004020202020204" pitchFamily="34" charset="0"/>
                <a:ea typeface="Calibri" panose="020F0502020204030204" pitchFamily="34" charset="0"/>
                <a:cs typeface="Times New Roman" panose="02020603050405020304" pitchFamily="18" charset="0"/>
              </a:rPr>
              <a:t>multilateral</a:t>
            </a:r>
            <a:r>
              <a:rPr lang="it-IT" sz="2000" dirty="0">
                <a:effectLst/>
                <a:latin typeface="Aptos" panose="020B0004020202020204" pitchFamily="34" charset="0"/>
                <a:ea typeface="Calibri" panose="020F0502020204030204" pitchFamily="34" charset="0"/>
                <a:cs typeface="Times New Roman" panose="02020603050405020304" pitchFamily="18" charset="0"/>
              </a:rPr>
              <a:t> </a:t>
            </a:r>
            <a:r>
              <a:rPr lang="it-IT" sz="2000" dirty="0" err="1">
                <a:effectLst/>
                <a:latin typeface="Aptos" panose="020B0004020202020204" pitchFamily="34" charset="0"/>
                <a:ea typeface="Calibri" panose="020F0502020204030204" pitchFamily="34" charset="0"/>
                <a:cs typeface="Times New Roman" panose="02020603050405020304" pitchFamily="18" charset="0"/>
              </a:rPr>
              <a:t>solutions</a:t>
            </a:r>
            <a:r>
              <a:rPr lang="it-IT" sz="2000" dirty="0">
                <a:effectLst/>
                <a:latin typeface="Aptos" panose="020B0004020202020204" pitchFamily="34" charset="0"/>
                <a:ea typeface="Calibri" panose="020F0502020204030204" pitchFamily="34" charset="0"/>
                <a:cs typeface="Times New Roman" panose="02020603050405020304" pitchFamily="18" charset="0"/>
              </a:rPr>
              <a:t> to common </a:t>
            </a:r>
            <a:r>
              <a:rPr lang="it-IT" sz="2000" dirty="0" err="1">
                <a:effectLst/>
                <a:latin typeface="Aptos" panose="020B0004020202020204" pitchFamily="34" charset="0"/>
                <a:ea typeface="Calibri" panose="020F0502020204030204" pitchFamily="34" charset="0"/>
                <a:cs typeface="Times New Roman" panose="02020603050405020304" pitchFamily="18" charset="0"/>
              </a:rPr>
              <a:t>problems</a:t>
            </a:r>
            <a:r>
              <a:rPr lang="it-IT" sz="2000" dirty="0">
                <a:effectLst/>
                <a:latin typeface="Aptos" panose="020B0004020202020204" pitchFamily="34" charset="0"/>
                <a:ea typeface="Calibri" panose="020F0502020204030204" pitchFamily="34" charset="0"/>
                <a:cs typeface="Times New Roman" panose="02020603050405020304" pitchFamily="18" charset="0"/>
              </a:rPr>
              <a:t>”</a:t>
            </a:r>
            <a:endParaRPr lang="it-IT" dirty="0">
              <a:effectLst/>
              <a:latin typeface="Aptos" panose="020B0004020202020204" pitchFamily="34" charset="0"/>
              <a:ea typeface="Calibri" panose="020F0502020204030204" pitchFamily="34" charset="0"/>
              <a:cs typeface="Times New Roman" panose="02020603050405020304" pitchFamily="18" charset="0"/>
            </a:endParaRPr>
          </a:p>
          <a:p>
            <a:r>
              <a:rPr lang="en-AU" dirty="0"/>
              <a:t>Free Trade Agreements (FTAs) cornerstone of this approach + their TSD chapters</a:t>
            </a:r>
          </a:p>
        </p:txBody>
      </p:sp>
      <p:sp>
        <p:nvSpPr>
          <p:cNvPr id="4" name="Marcador de número de diapositiva 3">
            <a:extLst>
              <a:ext uri="{FF2B5EF4-FFF2-40B4-BE49-F238E27FC236}">
                <a16:creationId xmlns:a16="http://schemas.microsoft.com/office/drawing/2014/main" id="{C19339D7-72AE-344D-8718-617745936228}"/>
              </a:ext>
            </a:extLst>
          </p:cNvPr>
          <p:cNvSpPr>
            <a:spLocks noGrp="1"/>
          </p:cNvSpPr>
          <p:nvPr>
            <p:ph type="sldNum" sz="quarter" idx="12"/>
          </p:nvPr>
        </p:nvSpPr>
        <p:spPr/>
        <p:txBody>
          <a:bodyPr/>
          <a:lstStyle/>
          <a:p>
            <a:fld id="{A85EF1E5-F080-0048-9372-CF230FDE727D}" type="slidenum">
              <a:rPr lang="es-ES" smtClean="0"/>
              <a:t>4</a:t>
            </a:fld>
            <a:endParaRPr lang="es-ES" dirty="0"/>
          </a:p>
        </p:txBody>
      </p:sp>
    </p:spTree>
    <p:extLst>
      <p:ext uri="{BB962C8B-B14F-4D97-AF65-F5344CB8AC3E}">
        <p14:creationId xmlns:p14="http://schemas.microsoft.com/office/powerpoint/2010/main" val="2219333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3F962A-6696-DC4D-9151-B732F304E900}"/>
              </a:ext>
            </a:extLst>
          </p:cNvPr>
          <p:cNvSpPr>
            <a:spLocks noGrp="1"/>
          </p:cNvSpPr>
          <p:nvPr>
            <p:ph type="title"/>
          </p:nvPr>
        </p:nvSpPr>
        <p:spPr>
          <a:xfrm>
            <a:off x="746407" y="489976"/>
            <a:ext cx="10699186" cy="1325563"/>
          </a:xfrm>
        </p:spPr>
        <p:txBody>
          <a:bodyPr/>
          <a:lstStyle/>
          <a:p>
            <a:pPr algn="ctr"/>
            <a:r>
              <a:rPr lang="en-AU" dirty="0"/>
              <a:t>FTAs and TSD chapters</a:t>
            </a:r>
          </a:p>
        </p:txBody>
      </p:sp>
      <p:sp>
        <p:nvSpPr>
          <p:cNvPr id="3" name="Marcador de contenido 2">
            <a:extLst>
              <a:ext uri="{FF2B5EF4-FFF2-40B4-BE49-F238E27FC236}">
                <a16:creationId xmlns:a16="http://schemas.microsoft.com/office/drawing/2014/main" id="{CA3953F5-74D6-1149-8F1B-77589F2838E9}"/>
              </a:ext>
            </a:extLst>
          </p:cNvPr>
          <p:cNvSpPr>
            <a:spLocks noGrp="1"/>
          </p:cNvSpPr>
          <p:nvPr>
            <p:ph idx="1"/>
          </p:nvPr>
        </p:nvSpPr>
        <p:spPr>
          <a:xfrm>
            <a:off x="760977" y="1371600"/>
            <a:ext cx="10699186" cy="4549140"/>
          </a:xfrm>
        </p:spPr>
        <p:txBody>
          <a:bodyPr>
            <a:normAutofit/>
          </a:bodyPr>
          <a:lstStyle/>
          <a:p>
            <a:r>
              <a:rPr lang="en-AU" dirty="0"/>
              <a:t>Pre-Lisbon: some commitments on human rights since the 1990s</a:t>
            </a:r>
          </a:p>
          <a:p>
            <a:r>
              <a:rPr lang="en-AU" dirty="0"/>
              <a:t>First FTA post-Lisbon: </a:t>
            </a:r>
            <a:r>
              <a:rPr lang="en-AU" u="sng" dirty="0"/>
              <a:t>2011 EU-South Korea</a:t>
            </a:r>
          </a:p>
          <a:p>
            <a:pPr lvl="1"/>
            <a:r>
              <a:rPr lang="en-AU" dirty="0"/>
              <a:t>ILO ratification</a:t>
            </a:r>
          </a:p>
          <a:p>
            <a:pPr lvl="1"/>
            <a:r>
              <a:rPr lang="en-AU" dirty="0"/>
              <a:t>Multilateral environmental standards</a:t>
            </a:r>
          </a:p>
          <a:p>
            <a:pPr lvl="1"/>
            <a:r>
              <a:rPr lang="en-AU" dirty="0"/>
              <a:t>Obligations to not fail to effectively enforce environmental and labour standards</a:t>
            </a:r>
          </a:p>
          <a:p>
            <a:pPr lvl="1"/>
            <a:r>
              <a:rPr lang="en-AU" dirty="0"/>
              <a:t>Dedicated dispute settlement mechanism </a:t>
            </a:r>
            <a:r>
              <a:rPr lang="en-AU" dirty="0">
                <a:sym typeface="Wingdings" panose="05000000000000000000" pitchFamily="2" charset="2"/>
              </a:rPr>
              <a:t> non-binding</a:t>
            </a:r>
          </a:p>
          <a:p>
            <a:pPr lvl="1"/>
            <a:r>
              <a:rPr lang="en-AU" dirty="0"/>
              <a:t>Civil society participation (DAGs, Civil Society Forum)</a:t>
            </a:r>
          </a:p>
          <a:p>
            <a:r>
              <a:rPr lang="en-AU" dirty="0"/>
              <a:t>Most recent and advanced: </a:t>
            </a:r>
            <a:r>
              <a:rPr lang="en-AU" u="sng" dirty="0"/>
              <a:t>2023 EU-New Zealand</a:t>
            </a:r>
          </a:p>
          <a:p>
            <a:pPr lvl="1"/>
            <a:r>
              <a:rPr lang="en-AU" dirty="0"/>
              <a:t>Expanded commitments (gender equality, indigenous rights, climate change, biodiversity)</a:t>
            </a:r>
          </a:p>
          <a:p>
            <a:pPr lvl="1"/>
            <a:r>
              <a:rPr lang="en-AU" dirty="0"/>
              <a:t>Binding dispute settlement for TSD disputes (compliance phase + sanctions)</a:t>
            </a:r>
          </a:p>
        </p:txBody>
      </p:sp>
      <p:sp>
        <p:nvSpPr>
          <p:cNvPr id="4" name="Marcador de número de diapositiva 3">
            <a:extLst>
              <a:ext uri="{FF2B5EF4-FFF2-40B4-BE49-F238E27FC236}">
                <a16:creationId xmlns:a16="http://schemas.microsoft.com/office/drawing/2014/main" id="{C19339D7-72AE-344D-8718-617745936228}"/>
              </a:ext>
            </a:extLst>
          </p:cNvPr>
          <p:cNvSpPr>
            <a:spLocks noGrp="1"/>
          </p:cNvSpPr>
          <p:nvPr>
            <p:ph type="sldNum" sz="quarter" idx="12"/>
          </p:nvPr>
        </p:nvSpPr>
        <p:spPr/>
        <p:txBody>
          <a:bodyPr/>
          <a:lstStyle/>
          <a:p>
            <a:fld id="{A85EF1E5-F080-0048-9372-CF230FDE727D}" type="slidenum">
              <a:rPr lang="es-ES" smtClean="0"/>
              <a:t>5</a:t>
            </a:fld>
            <a:endParaRPr lang="es-ES" dirty="0"/>
          </a:p>
        </p:txBody>
      </p:sp>
    </p:spTree>
    <p:extLst>
      <p:ext uri="{BB962C8B-B14F-4D97-AF65-F5344CB8AC3E}">
        <p14:creationId xmlns:p14="http://schemas.microsoft.com/office/powerpoint/2010/main" val="3066676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3F962A-6696-DC4D-9151-B732F304E900}"/>
              </a:ext>
            </a:extLst>
          </p:cNvPr>
          <p:cNvSpPr>
            <a:spLocks noGrp="1"/>
          </p:cNvSpPr>
          <p:nvPr>
            <p:ph type="title"/>
          </p:nvPr>
        </p:nvSpPr>
        <p:spPr>
          <a:xfrm>
            <a:off x="746407" y="489976"/>
            <a:ext cx="10699186" cy="1325563"/>
          </a:xfrm>
        </p:spPr>
        <p:txBody>
          <a:bodyPr/>
          <a:lstStyle/>
          <a:p>
            <a:pPr algn="ctr"/>
            <a:r>
              <a:rPr lang="en-AU" dirty="0"/>
              <a:t>EU economic security </a:t>
            </a:r>
            <a:br>
              <a:rPr lang="en-AU" dirty="0"/>
            </a:br>
            <a:r>
              <a:rPr lang="en-AU" dirty="0"/>
              <a:t>strategy /1</a:t>
            </a:r>
          </a:p>
        </p:txBody>
      </p:sp>
      <p:sp>
        <p:nvSpPr>
          <p:cNvPr id="3" name="Marcador de contenido 2">
            <a:extLst>
              <a:ext uri="{FF2B5EF4-FFF2-40B4-BE49-F238E27FC236}">
                <a16:creationId xmlns:a16="http://schemas.microsoft.com/office/drawing/2014/main" id="{CA3953F5-74D6-1149-8F1B-77589F2838E9}"/>
              </a:ext>
            </a:extLst>
          </p:cNvPr>
          <p:cNvSpPr>
            <a:spLocks noGrp="1"/>
          </p:cNvSpPr>
          <p:nvPr>
            <p:ph idx="1"/>
          </p:nvPr>
        </p:nvSpPr>
        <p:spPr>
          <a:xfrm>
            <a:off x="746407" y="1981200"/>
            <a:ext cx="6107909" cy="3939540"/>
          </a:xfrm>
        </p:spPr>
        <p:txBody>
          <a:bodyPr/>
          <a:lstStyle/>
          <a:p>
            <a:r>
              <a:rPr lang="en-AU" dirty="0">
                <a:sym typeface="Wingdings" panose="05000000000000000000" pitchFamily="2" charset="2"/>
              </a:rPr>
              <a:t>FTAs  modernise old ones and diversify with new ones</a:t>
            </a:r>
          </a:p>
          <a:p>
            <a:r>
              <a:rPr lang="en-AU" dirty="0">
                <a:sym typeface="Wingdings" panose="05000000000000000000" pitchFamily="2" charset="2"/>
              </a:rPr>
              <a:t>Raw Material Partnerships</a:t>
            </a:r>
          </a:p>
          <a:p>
            <a:r>
              <a:rPr lang="en-AU" dirty="0">
                <a:sym typeface="Wingdings" panose="05000000000000000000" pitchFamily="2" charset="2"/>
              </a:rPr>
              <a:t>U.S. and India Trade and Technology Councils</a:t>
            </a:r>
          </a:p>
          <a:p>
            <a:r>
              <a:rPr lang="en-AU" dirty="0">
                <a:sym typeface="Wingdings" panose="05000000000000000000" pitchFamily="2" charset="2"/>
              </a:rPr>
              <a:t>New ‘clean-tech partnerships’</a:t>
            </a:r>
          </a:p>
          <a:p>
            <a:endParaRPr lang="en-AU" dirty="0">
              <a:sym typeface="Wingdings" panose="05000000000000000000" pitchFamily="2" charset="2"/>
            </a:endParaRPr>
          </a:p>
          <a:p>
            <a:pPr>
              <a:buFont typeface="Wingdings" panose="05000000000000000000" pitchFamily="2" charset="2"/>
              <a:buChar char="à"/>
            </a:pPr>
            <a:r>
              <a:rPr lang="en-AU" dirty="0">
                <a:sym typeface="Wingdings" panose="05000000000000000000" pitchFamily="2" charset="2"/>
              </a:rPr>
              <a:t>Moving on from FTAs?</a:t>
            </a:r>
          </a:p>
        </p:txBody>
      </p:sp>
      <p:sp>
        <p:nvSpPr>
          <p:cNvPr id="4" name="Marcador de número de diapositiva 3">
            <a:extLst>
              <a:ext uri="{FF2B5EF4-FFF2-40B4-BE49-F238E27FC236}">
                <a16:creationId xmlns:a16="http://schemas.microsoft.com/office/drawing/2014/main" id="{C19339D7-72AE-344D-8718-617745936228}"/>
              </a:ext>
            </a:extLst>
          </p:cNvPr>
          <p:cNvSpPr>
            <a:spLocks noGrp="1"/>
          </p:cNvSpPr>
          <p:nvPr>
            <p:ph type="sldNum" sz="quarter" idx="12"/>
          </p:nvPr>
        </p:nvSpPr>
        <p:spPr/>
        <p:txBody>
          <a:bodyPr/>
          <a:lstStyle/>
          <a:p>
            <a:fld id="{A85EF1E5-F080-0048-9372-CF230FDE727D}" type="slidenum">
              <a:rPr lang="es-ES" smtClean="0"/>
              <a:t>6</a:t>
            </a:fld>
            <a:endParaRPr lang="es-ES" dirty="0"/>
          </a:p>
        </p:txBody>
      </p:sp>
      <p:pic>
        <p:nvPicPr>
          <p:cNvPr id="5" name="Picture 2" descr="A visual with a blue bar on top and a white background. &#10;&#10;In the top bar, the text &quot;European Economic Security Strategy&quot;. &#10;&#10;In the white body the text:&quot;&#10;&#10;Promoting the EU's competitiveness by bolstering its Single Market, innovation, technological and industrial capacities. &#10;&#10;Protecting the EU's economic security through a range of existing and new tools. &#10;&#10;Partnering with others to strengthen economic security, notably by working with reliable partners to address shared security concerns though diversified and improved trade agreements, strengthening international rules and institutions, and investing in sustainable development.&quot;&#10;&#10;On the right side, a triangle is divided into three parts to represent the three-pronged aims. &#10;&#10;On the bottom-right side, is the logo of the European Commission.&#10;">
            <a:extLst>
              <a:ext uri="{FF2B5EF4-FFF2-40B4-BE49-F238E27FC236}">
                <a16:creationId xmlns:a16="http://schemas.microsoft.com/office/drawing/2014/main" id="{2DCAC362-EF8C-C7A5-F808-23812E0B32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76559" y="1321279"/>
            <a:ext cx="4215441" cy="4215441"/>
          </a:xfrm>
          <a:prstGeom prst="rect">
            <a:avLst/>
          </a:prstGeom>
          <a:noFill/>
          <a:extLst>
            <a:ext uri="{909E8E84-426E-40DD-AFC4-6F175D3DCCD1}">
              <a14:hiddenFill xmlns:a14="http://schemas.microsoft.com/office/drawing/2010/main">
                <a:solidFill>
                  <a:srgbClr val="FFFFFF"/>
                </a:solidFill>
              </a14:hiddenFill>
            </a:ext>
          </a:extLst>
        </p:spPr>
      </p:pic>
      <p:cxnSp>
        <p:nvCxnSpPr>
          <p:cNvPr id="7" name="Connettore 2 6">
            <a:extLst>
              <a:ext uri="{FF2B5EF4-FFF2-40B4-BE49-F238E27FC236}">
                <a16:creationId xmlns:a16="http://schemas.microsoft.com/office/drawing/2014/main" id="{59ACBF55-63CE-4F9C-B079-4B12386B7087}"/>
              </a:ext>
            </a:extLst>
          </p:cNvPr>
          <p:cNvCxnSpPr>
            <a:cxnSpLocks/>
          </p:cNvCxnSpPr>
          <p:nvPr/>
        </p:nvCxnSpPr>
        <p:spPr>
          <a:xfrm flipV="1">
            <a:off x="7119257" y="4550229"/>
            <a:ext cx="979714" cy="402771"/>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2" name="CasellaDiTesto 11">
            <a:extLst>
              <a:ext uri="{FF2B5EF4-FFF2-40B4-BE49-F238E27FC236}">
                <a16:creationId xmlns:a16="http://schemas.microsoft.com/office/drawing/2014/main" id="{ECFA1EF6-FF2A-8658-D37E-23C8A7597F60}"/>
              </a:ext>
            </a:extLst>
          </p:cNvPr>
          <p:cNvSpPr txBox="1"/>
          <p:nvPr/>
        </p:nvSpPr>
        <p:spPr>
          <a:xfrm>
            <a:off x="1426029" y="6076349"/>
            <a:ext cx="7511143" cy="461665"/>
          </a:xfrm>
          <a:prstGeom prst="rect">
            <a:avLst/>
          </a:prstGeom>
          <a:noFill/>
        </p:spPr>
        <p:txBody>
          <a:bodyPr wrap="square">
            <a:spAutoFit/>
          </a:bodyPr>
          <a:lstStyle/>
          <a:p>
            <a:pPr algn="just"/>
            <a:r>
              <a:rPr lang="en-US" sz="1200" dirty="0"/>
              <a:t>François </a:t>
            </a:r>
            <a:r>
              <a:rPr lang="en-US" sz="1200" dirty="0" err="1"/>
              <a:t>Chimits</a:t>
            </a:r>
            <a:r>
              <a:rPr lang="en-US" sz="1200" dirty="0"/>
              <a:t> and others, ‘European Economic Security: Current Practices and Further Development’ (2024) EPRS.</a:t>
            </a:r>
            <a:endParaRPr lang="it-IT" sz="1200" dirty="0"/>
          </a:p>
        </p:txBody>
      </p:sp>
    </p:spTree>
    <p:extLst>
      <p:ext uri="{BB962C8B-B14F-4D97-AF65-F5344CB8AC3E}">
        <p14:creationId xmlns:p14="http://schemas.microsoft.com/office/powerpoint/2010/main" val="3671588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3F962A-6696-DC4D-9151-B732F304E900}"/>
              </a:ext>
            </a:extLst>
          </p:cNvPr>
          <p:cNvSpPr>
            <a:spLocks noGrp="1"/>
          </p:cNvSpPr>
          <p:nvPr>
            <p:ph type="title"/>
          </p:nvPr>
        </p:nvSpPr>
        <p:spPr>
          <a:xfrm>
            <a:off x="746407" y="489976"/>
            <a:ext cx="10699186" cy="1325563"/>
          </a:xfrm>
        </p:spPr>
        <p:txBody>
          <a:bodyPr/>
          <a:lstStyle/>
          <a:p>
            <a:pPr algn="ctr"/>
            <a:r>
              <a:rPr lang="en-AU" dirty="0"/>
              <a:t>EU economic security </a:t>
            </a:r>
            <a:br>
              <a:rPr lang="en-AU" dirty="0"/>
            </a:br>
            <a:r>
              <a:rPr lang="en-AU" dirty="0"/>
              <a:t>strategy /2</a:t>
            </a:r>
          </a:p>
        </p:txBody>
      </p:sp>
      <p:sp>
        <p:nvSpPr>
          <p:cNvPr id="3" name="Marcador de contenido 2">
            <a:extLst>
              <a:ext uri="{FF2B5EF4-FFF2-40B4-BE49-F238E27FC236}">
                <a16:creationId xmlns:a16="http://schemas.microsoft.com/office/drawing/2014/main" id="{CA3953F5-74D6-1149-8F1B-77589F2838E9}"/>
              </a:ext>
            </a:extLst>
          </p:cNvPr>
          <p:cNvSpPr>
            <a:spLocks noGrp="1"/>
          </p:cNvSpPr>
          <p:nvPr>
            <p:ph idx="1"/>
          </p:nvPr>
        </p:nvSpPr>
        <p:spPr>
          <a:xfrm>
            <a:off x="760977" y="1981200"/>
            <a:ext cx="3593309" cy="4095149"/>
          </a:xfrm>
        </p:spPr>
        <p:txBody>
          <a:bodyPr>
            <a:normAutofit/>
          </a:bodyPr>
          <a:lstStyle/>
          <a:p>
            <a:pPr algn="just"/>
            <a:r>
              <a:rPr lang="en-AU" dirty="0"/>
              <a:t>Sustainable development tightly linked with economic security goals</a:t>
            </a:r>
          </a:p>
          <a:p>
            <a:pPr algn="just"/>
            <a:r>
              <a:rPr lang="en-AU" dirty="0"/>
              <a:t>Raw materials </a:t>
            </a:r>
            <a:r>
              <a:rPr lang="en-AU" dirty="0">
                <a:sym typeface="Wingdings" panose="05000000000000000000" pitchFamily="2" charset="2"/>
              </a:rPr>
              <a:t> criticality for EU supply chains</a:t>
            </a:r>
          </a:p>
          <a:p>
            <a:pPr algn="just"/>
            <a:r>
              <a:rPr lang="en-AU" dirty="0">
                <a:sym typeface="Wingdings" panose="05000000000000000000" pitchFamily="2" charset="2"/>
              </a:rPr>
              <a:t>EU DR and CSDDD  supply chains</a:t>
            </a:r>
          </a:p>
          <a:p>
            <a:endParaRPr lang="en-AU" dirty="0"/>
          </a:p>
        </p:txBody>
      </p:sp>
      <p:sp>
        <p:nvSpPr>
          <p:cNvPr id="4" name="Marcador de número de diapositiva 3">
            <a:extLst>
              <a:ext uri="{FF2B5EF4-FFF2-40B4-BE49-F238E27FC236}">
                <a16:creationId xmlns:a16="http://schemas.microsoft.com/office/drawing/2014/main" id="{C19339D7-72AE-344D-8718-617745936228}"/>
              </a:ext>
            </a:extLst>
          </p:cNvPr>
          <p:cNvSpPr>
            <a:spLocks noGrp="1"/>
          </p:cNvSpPr>
          <p:nvPr>
            <p:ph type="sldNum" sz="quarter" idx="12"/>
          </p:nvPr>
        </p:nvSpPr>
        <p:spPr/>
        <p:txBody>
          <a:bodyPr/>
          <a:lstStyle/>
          <a:p>
            <a:fld id="{A85EF1E5-F080-0048-9372-CF230FDE727D}" type="slidenum">
              <a:rPr lang="es-ES" smtClean="0"/>
              <a:t>7</a:t>
            </a:fld>
            <a:endParaRPr lang="es-ES" dirty="0"/>
          </a:p>
        </p:txBody>
      </p:sp>
      <p:pic>
        <p:nvPicPr>
          <p:cNvPr id="6" name="Immagine 5" descr="Immagine che contiene testo, schermata, Carattere, numero&#10;&#10;Descrizione generata automaticamente">
            <a:extLst>
              <a:ext uri="{FF2B5EF4-FFF2-40B4-BE49-F238E27FC236}">
                <a16:creationId xmlns:a16="http://schemas.microsoft.com/office/drawing/2014/main" id="{22902587-A257-21E5-28A8-2CAAE41947F3}"/>
              </a:ext>
            </a:extLst>
          </p:cNvPr>
          <p:cNvPicPr>
            <a:picLocks noChangeAspect="1"/>
          </p:cNvPicPr>
          <p:nvPr/>
        </p:nvPicPr>
        <p:blipFill>
          <a:blip r:embed="rId3"/>
          <a:stretch>
            <a:fillRect/>
          </a:stretch>
        </p:blipFill>
        <p:spPr>
          <a:xfrm>
            <a:off x="4707338" y="1981200"/>
            <a:ext cx="6976276" cy="3864429"/>
          </a:xfrm>
          <a:prstGeom prst="rect">
            <a:avLst/>
          </a:prstGeom>
        </p:spPr>
      </p:pic>
      <p:sp>
        <p:nvSpPr>
          <p:cNvPr id="7" name="CasellaDiTesto 6">
            <a:extLst>
              <a:ext uri="{FF2B5EF4-FFF2-40B4-BE49-F238E27FC236}">
                <a16:creationId xmlns:a16="http://schemas.microsoft.com/office/drawing/2014/main" id="{FDA1957B-2BD3-9DDE-AB7D-33A04A0BB76B}"/>
              </a:ext>
            </a:extLst>
          </p:cNvPr>
          <p:cNvSpPr txBox="1"/>
          <p:nvPr/>
        </p:nvSpPr>
        <p:spPr>
          <a:xfrm>
            <a:off x="1534886" y="6210641"/>
            <a:ext cx="7511143" cy="461665"/>
          </a:xfrm>
          <a:prstGeom prst="rect">
            <a:avLst/>
          </a:prstGeom>
          <a:noFill/>
        </p:spPr>
        <p:txBody>
          <a:bodyPr wrap="square">
            <a:spAutoFit/>
          </a:bodyPr>
          <a:lstStyle/>
          <a:p>
            <a:pPr algn="just"/>
            <a:r>
              <a:rPr lang="en-US" sz="1200" dirty="0"/>
              <a:t>François </a:t>
            </a:r>
            <a:r>
              <a:rPr lang="en-US" sz="1200" dirty="0" err="1"/>
              <a:t>Chimits</a:t>
            </a:r>
            <a:r>
              <a:rPr lang="en-US" sz="1200" dirty="0"/>
              <a:t> and others, ‘European Economic Security: Current Practices and Further Development’ (2024) EPRS.</a:t>
            </a:r>
            <a:endParaRPr lang="it-IT" sz="1200" dirty="0"/>
          </a:p>
        </p:txBody>
      </p:sp>
      <p:cxnSp>
        <p:nvCxnSpPr>
          <p:cNvPr id="9" name="Connettore 2 8">
            <a:extLst>
              <a:ext uri="{FF2B5EF4-FFF2-40B4-BE49-F238E27FC236}">
                <a16:creationId xmlns:a16="http://schemas.microsoft.com/office/drawing/2014/main" id="{907D4D3D-BC9C-A7A9-F2AD-AD28158BFEEC}"/>
              </a:ext>
            </a:extLst>
          </p:cNvPr>
          <p:cNvCxnSpPr>
            <a:cxnSpLocks/>
          </p:cNvCxnSpPr>
          <p:nvPr/>
        </p:nvCxnSpPr>
        <p:spPr>
          <a:xfrm flipV="1">
            <a:off x="5148943" y="4844143"/>
            <a:ext cx="740228" cy="293914"/>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0" name="Connettore 2 9">
            <a:extLst>
              <a:ext uri="{FF2B5EF4-FFF2-40B4-BE49-F238E27FC236}">
                <a16:creationId xmlns:a16="http://schemas.microsoft.com/office/drawing/2014/main" id="{51F380DD-E073-3850-CC7C-C441EF72476A}"/>
              </a:ext>
            </a:extLst>
          </p:cNvPr>
          <p:cNvCxnSpPr>
            <a:cxnSpLocks/>
          </p:cNvCxnSpPr>
          <p:nvPr/>
        </p:nvCxnSpPr>
        <p:spPr>
          <a:xfrm flipV="1">
            <a:off x="4920343" y="3249386"/>
            <a:ext cx="838200" cy="34290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pic>
        <p:nvPicPr>
          <p:cNvPr id="12" name="Immagine 11">
            <a:extLst>
              <a:ext uri="{FF2B5EF4-FFF2-40B4-BE49-F238E27FC236}">
                <a16:creationId xmlns:a16="http://schemas.microsoft.com/office/drawing/2014/main" id="{85550D56-13CD-33AD-313F-91552E836E64}"/>
              </a:ext>
            </a:extLst>
          </p:cNvPr>
          <p:cNvPicPr>
            <a:picLocks noChangeAspect="1"/>
          </p:cNvPicPr>
          <p:nvPr/>
        </p:nvPicPr>
        <p:blipFill>
          <a:blip r:embed="rId4"/>
          <a:stretch>
            <a:fillRect/>
          </a:stretch>
        </p:blipFill>
        <p:spPr>
          <a:xfrm>
            <a:off x="4707338" y="1750480"/>
            <a:ext cx="6885948" cy="289500"/>
          </a:xfrm>
          <a:prstGeom prst="rect">
            <a:avLst/>
          </a:prstGeom>
        </p:spPr>
      </p:pic>
    </p:spTree>
    <p:extLst>
      <p:ext uri="{BB962C8B-B14F-4D97-AF65-F5344CB8AC3E}">
        <p14:creationId xmlns:p14="http://schemas.microsoft.com/office/powerpoint/2010/main" val="2291112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3F962A-6696-DC4D-9151-B732F304E900}"/>
              </a:ext>
            </a:extLst>
          </p:cNvPr>
          <p:cNvSpPr>
            <a:spLocks noGrp="1"/>
          </p:cNvSpPr>
          <p:nvPr>
            <p:ph type="title"/>
          </p:nvPr>
        </p:nvSpPr>
        <p:spPr>
          <a:xfrm>
            <a:off x="746407" y="489976"/>
            <a:ext cx="10699186" cy="1325563"/>
          </a:xfrm>
        </p:spPr>
        <p:txBody>
          <a:bodyPr/>
          <a:lstStyle/>
          <a:p>
            <a:pPr algn="ctr"/>
            <a:r>
              <a:rPr lang="en-AU" dirty="0"/>
              <a:t>Move to new partnerships</a:t>
            </a:r>
          </a:p>
        </p:txBody>
      </p:sp>
      <p:sp>
        <p:nvSpPr>
          <p:cNvPr id="3" name="Marcador de contenido 2">
            <a:extLst>
              <a:ext uri="{FF2B5EF4-FFF2-40B4-BE49-F238E27FC236}">
                <a16:creationId xmlns:a16="http://schemas.microsoft.com/office/drawing/2014/main" id="{CA3953F5-74D6-1149-8F1B-77589F2838E9}"/>
              </a:ext>
            </a:extLst>
          </p:cNvPr>
          <p:cNvSpPr>
            <a:spLocks noGrp="1"/>
          </p:cNvSpPr>
          <p:nvPr>
            <p:ph idx="1"/>
          </p:nvPr>
        </p:nvSpPr>
        <p:spPr>
          <a:xfrm>
            <a:off x="746407" y="1853780"/>
            <a:ext cx="10699186" cy="4255226"/>
          </a:xfrm>
        </p:spPr>
        <p:txBody>
          <a:bodyPr/>
          <a:lstStyle/>
          <a:p>
            <a:r>
              <a:rPr lang="en-AU" dirty="0"/>
              <a:t>Smaller</a:t>
            </a:r>
          </a:p>
          <a:p>
            <a:r>
              <a:rPr lang="en-AU" dirty="0"/>
              <a:t>Sectoral </a:t>
            </a:r>
            <a:r>
              <a:rPr lang="en-AU" dirty="0">
                <a:sym typeface="Wingdings" panose="05000000000000000000" pitchFamily="2" charset="2"/>
              </a:rPr>
              <a:t> focused on economic security priorities</a:t>
            </a:r>
            <a:endParaRPr lang="en-AU" dirty="0"/>
          </a:p>
          <a:p>
            <a:r>
              <a:rPr lang="en-AU" dirty="0"/>
              <a:t>More flexible </a:t>
            </a:r>
            <a:r>
              <a:rPr lang="en-AU" dirty="0">
                <a:sym typeface="Wingdings" panose="05000000000000000000" pitchFamily="2" charset="2"/>
              </a:rPr>
              <a:t> not same regulatory convergence as in FTAs</a:t>
            </a:r>
            <a:endParaRPr lang="en-AU" dirty="0"/>
          </a:p>
          <a:p>
            <a:pPr marL="0" indent="0">
              <a:buNone/>
            </a:pPr>
            <a:endParaRPr lang="en-AU" dirty="0"/>
          </a:p>
          <a:p>
            <a:pPr marL="0" indent="0">
              <a:buNone/>
            </a:pPr>
            <a:endParaRPr lang="en-AU" dirty="0"/>
          </a:p>
          <a:p>
            <a:r>
              <a:rPr lang="en-AU" dirty="0"/>
              <a:t>What space for SD commitments? Moving on from TSD chapters?</a:t>
            </a:r>
          </a:p>
          <a:p>
            <a:pPr marL="0" indent="0">
              <a:buNone/>
            </a:pPr>
            <a:endParaRPr lang="en-AU" dirty="0"/>
          </a:p>
        </p:txBody>
      </p:sp>
      <p:sp>
        <p:nvSpPr>
          <p:cNvPr id="4" name="Marcador de número de diapositiva 3">
            <a:extLst>
              <a:ext uri="{FF2B5EF4-FFF2-40B4-BE49-F238E27FC236}">
                <a16:creationId xmlns:a16="http://schemas.microsoft.com/office/drawing/2014/main" id="{C19339D7-72AE-344D-8718-617745936228}"/>
              </a:ext>
            </a:extLst>
          </p:cNvPr>
          <p:cNvSpPr>
            <a:spLocks noGrp="1"/>
          </p:cNvSpPr>
          <p:nvPr>
            <p:ph type="sldNum" sz="quarter" idx="12"/>
          </p:nvPr>
        </p:nvSpPr>
        <p:spPr/>
        <p:txBody>
          <a:bodyPr/>
          <a:lstStyle/>
          <a:p>
            <a:fld id="{A85EF1E5-F080-0048-9372-CF230FDE727D}" type="slidenum">
              <a:rPr lang="es-ES" smtClean="0"/>
              <a:t>8</a:t>
            </a:fld>
            <a:endParaRPr lang="es-ES" dirty="0"/>
          </a:p>
        </p:txBody>
      </p:sp>
    </p:spTree>
    <p:extLst>
      <p:ext uri="{BB962C8B-B14F-4D97-AF65-F5344CB8AC3E}">
        <p14:creationId xmlns:p14="http://schemas.microsoft.com/office/powerpoint/2010/main" val="3015739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3F962A-6696-DC4D-9151-B732F304E900}"/>
              </a:ext>
            </a:extLst>
          </p:cNvPr>
          <p:cNvSpPr>
            <a:spLocks noGrp="1"/>
          </p:cNvSpPr>
          <p:nvPr>
            <p:ph type="title"/>
          </p:nvPr>
        </p:nvSpPr>
        <p:spPr>
          <a:xfrm>
            <a:off x="746407" y="489976"/>
            <a:ext cx="10699186" cy="1325563"/>
          </a:xfrm>
        </p:spPr>
        <p:txBody>
          <a:bodyPr>
            <a:normAutofit fontScale="90000"/>
          </a:bodyPr>
          <a:lstStyle/>
          <a:p>
            <a:pPr algn="ctr"/>
            <a:r>
              <a:rPr lang="en-AU" dirty="0"/>
              <a:t>Sustainable Fisheries Partnership</a:t>
            </a:r>
            <a:br>
              <a:rPr lang="en-AU" dirty="0"/>
            </a:br>
            <a:r>
              <a:rPr lang="en-AU" dirty="0"/>
              <a:t>Agreements (SFPAs)</a:t>
            </a:r>
            <a:br>
              <a:rPr lang="en-AU" dirty="0"/>
            </a:br>
            <a:endParaRPr lang="en-AU" dirty="0"/>
          </a:p>
        </p:txBody>
      </p:sp>
      <p:sp>
        <p:nvSpPr>
          <p:cNvPr id="3" name="Marcador de contenido 2">
            <a:extLst>
              <a:ext uri="{FF2B5EF4-FFF2-40B4-BE49-F238E27FC236}">
                <a16:creationId xmlns:a16="http://schemas.microsoft.com/office/drawing/2014/main" id="{CA3953F5-74D6-1149-8F1B-77589F2838E9}"/>
              </a:ext>
            </a:extLst>
          </p:cNvPr>
          <p:cNvSpPr>
            <a:spLocks noGrp="1"/>
          </p:cNvSpPr>
          <p:nvPr>
            <p:ph idx="1"/>
          </p:nvPr>
        </p:nvSpPr>
        <p:spPr>
          <a:xfrm>
            <a:off x="760977" y="1981200"/>
            <a:ext cx="10699186" cy="3939540"/>
          </a:xfrm>
        </p:spPr>
        <p:txBody>
          <a:bodyPr/>
          <a:lstStyle/>
          <a:p>
            <a:r>
              <a:rPr lang="en-AU" dirty="0"/>
              <a:t>Secure access for EU vessels </a:t>
            </a:r>
            <a:r>
              <a:rPr lang="en-GB" sz="2400" dirty="0">
                <a:effectLst/>
                <a:latin typeface="+mj-lt"/>
                <a:ea typeface="Calibri" panose="020F0502020204030204" pitchFamily="34" charset="0"/>
                <a:cs typeface="Times New Roman" panose="02020603050405020304" pitchFamily="18" charset="0"/>
              </a:rPr>
              <a:t>“to fish for surplus stocks in the exclusive economic zone (EEZ) of third countries, they ensure equal rules, scientific management and social empowerment, </a:t>
            </a:r>
            <a:r>
              <a:rPr lang="en-GB" sz="2400" b="1" dirty="0">
                <a:effectLst/>
                <a:latin typeface="+mj-lt"/>
                <a:ea typeface="Calibri" panose="020F0502020204030204" pitchFamily="34" charset="0"/>
                <a:cs typeface="Times New Roman" panose="02020603050405020304" pitchFamily="18" charset="0"/>
              </a:rPr>
              <a:t>with a focus on environmental sustainability, local growth, human rights and shared accountability</a:t>
            </a:r>
            <a:r>
              <a:rPr lang="en-GB" sz="2400" dirty="0">
                <a:effectLst/>
                <a:latin typeface="+mj-lt"/>
                <a:ea typeface="Calibri" panose="020F0502020204030204" pitchFamily="34" charset="0"/>
                <a:cs typeface="Times New Roman" panose="02020603050405020304" pitchFamily="18" charset="0"/>
              </a:rPr>
              <a:t>. […] At the same time, a clause concerning </a:t>
            </a:r>
            <a:r>
              <a:rPr lang="en-GB" sz="2400" b="1" dirty="0">
                <a:effectLst/>
                <a:latin typeface="+mj-lt"/>
                <a:ea typeface="Calibri" panose="020F0502020204030204" pitchFamily="34" charset="0"/>
                <a:cs typeface="Times New Roman" panose="02020603050405020304" pitchFamily="18" charset="0"/>
              </a:rPr>
              <a:t>respect for human rights </a:t>
            </a:r>
            <a:r>
              <a:rPr lang="en-GB" sz="2400" dirty="0">
                <a:effectLst/>
                <a:latin typeface="+mj-lt"/>
                <a:ea typeface="Calibri" panose="020F0502020204030204" pitchFamily="34" charset="0"/>
                <a:cs typeface="Times New Roman" panose="02020603050405020304" pitchFamily="18" charset="0"/>
              </a:rPr>
              <a:t>has been included in all protocols to fisheries agreements” </a:t>
            </a:r>
          </a:p>
          <a:p>
            <a:pPr marL="0" indent="0">
              <a:buNone/>
            </a:pPr>
            <a:endParaRPr lang="en-GB" dirty="0">
              <a:latin typeface="+mj-lt"/>
              <a:ea typeface="Calibri" panose="020F0502020204030204" pitchFamily="34" charset="0"/>
              <a:cs typeface="Times New Roman" panose="02020603050405020304" pitchFamily="18" charset="0"/>
            </a:endParaRPr>
          </a:p>
          <a:p>
            <a:r>
              <a:rPr lang="en-GB" dirty="0">
                <a:latin typeface="+mj-lt"/>
                <a:ea typeface="Calibri" panose="020F0502020204030204" pitchFamily="34" charset="0"/>
                <a:cs typeface="Times New Roman" panose="02020603050405020304" pitchFamily="18" charset="0"/>
              </a:rPr>
              <a:t>Two types: tuna and mixed (different fish stocks)</a:t>
            </a:r>
          </a:p>
          <a:p>
            <a:r>
              <a:rPr lang="en-GB" dirty="0">
                <a:latin typeface="+mj-lt"/>
                <a:ea typeface="Calibri" panose="020F0502020204030204" pitchFamily="34" charset="0"/>
                <a:cs typeface="Times New Roman" panose="02020603050405020304" pitchFamily="18" charset="0"/>
              </a:rPr>
              <a:t>Way shorter than FTAs</a:t>
            </a:r>
            <a:endParaRPr lang="en-AU" dirty="0">
              <a:latin typeface="+mj-lt"/>
            </a:endParaRPr>
          </a:p>
        </p:txBody>
      </p:sp>
      <p:sp>
        <p:nvSpPr>
          <p:cNvPr id="4" name="Marcador de número de diapositiva 3">
            <a:extLst>
              <a:ext uri="{FF2B5EF4-FFF2-40B4-BE49-F238E27FC236}">
                <a16:creationId xmlns:a16="http://schemas.microsoft.com/office/drawing/2014/main" id="{C19339D7-72AE-344D-8718-617745936228}"/>
              </a:ext>
            </a:extLst>
          </p:cNvPr>
          <p:cNvSpPr>
            <a:spLocks noGrp="1"/>
          </p:cNvSpPr>
          <p:nvPr>
            <p:ph type="sldNum" sz="quarter" idx="12"/>
          </p:nvPr>
        </p:nvSpPr>
        <p:spPr/>
        <p:txBody>
          <a:bodyPr/>
          <a:lstStyle/>
          <a:p>
            <a:fld id="{A85EF1E5-F080-0048-9372-CF230FDE727D}" type="slidenum">
              <a:rPr lang="es-ES" smtClean="0"/>
              <a:t>9</a:t>
            </a:fld>
            <a:endParaRPr lang="es-ES" dirty="0"/>
          </a:p>
        </p:txBody>
      </p:sp>
      <p:sp>
        <p:nvSpPr>
          <p:cNvPr id="6" name="CasellaDiTesto 5">
            <a:extLst>
              <a:ext uri="{FF2B5EF4-FFF2-40B4-BE49-F238E27FC236}">
                <a16:creationId xmlns:a16="http://schemas.microsoft.com/office/drawing/2014/main" id="{DC3F8728-5952-A48A-D741-778F1F3A91D9}"/>
              </a:ext>
            </a:extLst>
          </p:cNvPr>
          <p:cNvSpPr txBox="1"/>
          <p:nvPr/>
        </p:nvSpPr>
        <p:spPr>
          <a:xfrm>
            <a:off x="1543418" y="6086401"/>
            <a:ext cx="9105164" cy="646331"/>
          </a:xfrm>
          <a:prstGeom prst="rect">
            <a:avLst/>
          </a:prstGeom>
          <a:noFill/>
        </p:spPr>
        <p:txBody>
          <a:bodyPr wrap="square">
            <a:spAutoFit/>
          </a:bodyPr>
          <a:lstStyle/>
          <a:p>
            <a:pPr algn="just"/>
            <a:r>
              <a:rPr lang="en-GB" sz="1800" u="sng" dirty="0">
                <a:solidFill>
                  <a:srgbClr val="0563C1"/>
                </a:solidFill>
                <a:effectLst/>
                <a:latin typeface="Aptos" panose="020B0004020202020204" pitchFamily="34" charset="0"/>
                <a:ea typeface="Calibri" panose="020F0502020204030204" pitchFamily="34" charset="0"/>
                <a:cs typeface="Times New Roman" panose="02020603050405020304" pitchFamily="18" charset="0"/>
                <a:hlinkClick r:id="rId2"/>
              </a:rPr>
              <a:t>https://oceans-and-fisheries.ec.europa.eu/fisheries/international-agreements/sustainable-fisheries-partnership-agreements-sfpas_en</a:t>
            </a:r>
            <a:endParaRPr lang="it-IT" dirty="0"/>
          </a:p>
        </p:txBody>
      </p:sp>
    </p:spTree>
    <p:extLst>
      <p:ext uri="{BB962C8B-B14F-4D97-AF65-F5344CB8AC3E}">
        <p14:creationId xmlns:p14="http://schemas.microsoft.com/office/powerpoint/2010/main" val="3500714754"/>
      </p:ext>
    </p:extLst>
  </p:cSld>
  <p:clrMapOvr>
    <a:masterClrMapping/>
  </p:clrMapOvr>
</p:sld>
</file>

<file path=ppt/theme/theme1.xml><?xml version="1.0" encoding="utf-8"?>
<a:theme xmlns:a="http://schemas.openxmlformats.org/drawingml/2006/main" name="Tema de Office">
  <a:themeElements>
    <a:clrScheme name="EUI colour palette">
      <a:dk1>
        <a:srgbClr val="004575"/>
      </a:dk1>
      <a:lt1>
        <a:srgbClr val="FFFFFF"/>
      </a:lt1>
      <a:dk2>
        <a:srgbClr val="004575"/>
      </a:dk2>
      <a:lt2>
        <a:srgbClr val="FFFFFF"/>
      </a:lt2>
      <a:accent1>
        <a:srgbClr val="8F932F"/>
      </a:accent1>
      <a:accent2>
        <a:srgbClr val="C85826"/>
      </a:accent2>
      <a:accent3>
        <a:srgbClr val="C3AEA1"/>
      </a:accent3>
      <a:accent4>
        <a:srgbClr val="F1C36F"/>
      </a:accent4>
      <a:accent5>
        <a:srgbClr val="2480C4"/>
      </a:accent5>
      <a:accent6>
        <a:srgbClr val="004575"/>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589</TotalTime>
  <Words>834</Words>
  <Application>Microsoft Office PowerPoint</Application>
  <PresentationFormat>Widescreen</PresentationFormat>
  <Paragraphs>124</Paragraphs>
  <Slides>13</Slides>
  <Notes>3</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13</vt:i4>
      </vt:variant>
    </vt:vector>
  </HeadingPairs>
  <TitlesOfParts>
    <vt:vector size="18" baseType="lpstr">
      <vt:lpstr>Aptos</vt:lpstr>
      <vt:lpstr>Arial</vt:lpstr>
      <vt:lpstr>Calibri</vt:lpstr>
      <vt:lpstr>Wingdings</vt:lpstr>
      <vt:lpstr>Tema de Office</vt:lpstr>
      <vt:lpstr>Economic Security Meets Sustainable Trade: Integrating Economic Security into EU Trade Agreements</vt:lpstr>
      <vt:lpstr>Introduction</vt:lpstr>
      <vt:lpstr>What future for trade  and sustainable development?</vt:lpstr>
      <vt:lpstr>Trade policy &amp; SD post-Lisbon</vt:lpstr>
      <vt:lpstr>FTAs and TSD chapters</vt:lpstr>
      <vt:lpstr>EU economic security  strategy /1</vt:lpstr>
      <vt:lpstr>EU economic security  strategy /2</vt:lpstr>
      <vt:lpstr>Move to new partnerships</vt:lpstr>
      <vt:lpstr>Sustainable Fisheries Partnership Agreements (SFPAs) </vt:lpstr>
      <vt:lpstr>Madagascar (tuna) Greenland (mixed)</vt:lpstr>
      <vt:lpstr>Key differences with FTAs and TSD chapters</vt:lpstr>
      <vt:lpstr>Conclusion</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Medina Medina, Eva</dc:creator>
  <cp:lastModifiedBy>MACCHIA, Isola Clara</cp:lastModifiedBy>
  <cp:revision>23</cp:revision>
  <dcterms:created xsi:type="dcterms:W3CDTF">2021-04-07T09:33:36Z</dcterms:created>
  <dcterms:modified xsi:type="dcterms:W3CDTF">2025-02-10T15:01:04Z</dcterms:modified>
</cp:coreProperties>
</file>